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4"/>
  </p:sldMasterIdLst>
  <p:notesMasterIdLst>
    <p:notesMasterId r:id="rId20"/>
  </p:notesMasterIdLst>
  <p:sldIdLst>
    <p:sldId id="332" r:id="rId5"/>
    <p:sldId id="372" r:id="rId6"/>
    <p:sldId id="362" r:id="rId7"/>
    <p:sldId id="348" r:id="rId8"/>
    <p:sldId id="361" r:id="rId9"/>
    <p:sldId id="357" r:id="rId10"/>
    <p:sldId id="358" r:id="rId11"/>
    <p:sldId id="363" r:id="rId12"/>
    <p:sldId id="364" r:id="rId13"/>
    <p:sldId id="366" r:id="rId14"/>
    <p:sldId id="367" r:id="rId15"/>
    <p:sldId id="365" r:id="rId16"/>
    <p:sldId id="368" r:id="rId17"/>
    <p:sldId id="370" r:id="rId18"/>
    <p:sldId id="371" r:id="rId19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Lato" panose="020F0502020204030203" pitchFamily="3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9D8B"/>
    <a:srgbClr val="FFF2E6"/>
    <a:srgbClr val="FFE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775E14-B4C2-4A78-874F-67A3833208B4}" v="1" dt="2022-02-22T00:47:43.373"/>
  </p1510:revLst>
</p1510:revInfo>
</file>

<file path=ppt/tableStyles.xml><?xml version="1.0" encoding="utf-8"?>
<a:tblStyleLst xmlns:a="http://schemas.openxmlformats.org/drawingml/2006/main" def="{3640CECF-2EC5-44C4-A8A7-45B56658353C}">
  <a:tblStyle styleId="{3640CECF-2EC5-44C4-A8A7-45B56658353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50" autoAdjust="0"/>
  </p:normalViewPr>
  <p:slideViewPr>
    <p:cSldViewPr snapToGrid="0">
      <p:cViewPr varScale="1">
        <p:scale>
          <a:sx n="93" d="100"/>
          <a:sy n="93" d="100"/>
        </p:scale>
        <p:origin x="1162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9.xml"/><Relationship Id="rId2" Type="http://schemas.openxmlformats.org/officeDocument/2006/relationships/slide" Target="slides/slide8.xml"/><Relationship Id="rId1" Type="http://schemas.openxmlformats.org/officeDocument/2006/relationships/slide" Target="slides/slide7.xml"/><Relationship Id="rId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RTE Robert [Southern River College]" userId="fb834569-7589-4a7a-8d6a-f95d2d5f36a3" providerId="ADAL" clId="{40606C40-2475-45E2-9676-8E9909962C61}"/>
    <pc:docChg chg="undo custSel addSld delSld modSld sldOrd">
      <pc:chgData name="FORTE Robert [Southern River College]" userId="fb834569-7589-4a7a-8d6a-f95d2d5f36a3" providerId="ADAL" clId="{40606C40-2475-45E2-9676-8E9909962C61}" dt="2020-02-24T14:52:24.234" v="1150" actId="14100"/>
      <pc:docMkLst>
        <pc:docMk/>
      </pc:docMkLst>
      <pc:sldChg chg="del">
        <pc:chgData name="FORTE Robert [Southern River College]" userId="fb834569-7589-4a7a-8d6a-f95d2d5f36a3" providerId="ADAL" clId="{40606C40-2475-45E2-9676-8E9909962C61}" dt="2020-02-24T14:28:49.517" v="462" actId="2696"/>
        <pc:sldMkLst>
          <pc:docMk/>
          <pc:sldMk cId="0" sldId="260"/>
        </pc:sldMkLst>
      </pc:sldChg>
      <pc:sldChg chg="del">
        <pc:chgData name="FORTE Robert [Southern River College]" userId="fb834569-7589-4a7a-8d6a-f95d2d5f36a3" providerId="ADAL" clId="{40606C40-2475-45E2-9676-8E9909962C61}" dt="2020-02-24T14:28:48.268" v="460" actId="2696"/>
        <pc:sldMkLst>
          <pc:docMk/>
          <pc:sldMk cId="3088320776" sldId="350"/>
        </pc:sldMkLst>
      </pc:sldChg>
      <pc:sldChg chg="del">
        <pc:chgData name="FORTE Robert [Southern River College]" userId="fb834569-7589-4a7a-8d6a-f95d2d5f36a3" providerId="ADAL" clId="{40606C40-2475-45E2-9676-8E9909962C61}" dt="2020-02-24T14:28:48.940" v="461" actId="2696"/>
        <pc:sldMkLst>
          <pc:docMk/>
          <pc:sldMk cId="3759344170" sldId="351"/>
        </pc:sldMkLst>
      </pc:sldChg>
      <pc:sldChg chg="del">
        <pc:chgData name="FORTE Robert [Southern River College]" userId="fb834569-7589-4a7a-8d6a-f95d2d5f36a3" providerId="ADAL" clId="{40606C40-2475-45E2-9676-8E9909962C61}" dt="2020-02-24T14:28:46.655" v="456" actId="2696"/>
        <pc:sldMkLst>
          <pc:docMk/>
          <pc:sldMk cId="3654628995" sldId="352"/>
        </pc:sldMkLst>
      </pc:sldChg>
      <pc:sldChg chg="del">
        <pc:chgData name="FORTE Robert [Southern River College]" userId="fb834569-7589-4a7a-8d6a-f95d2d5f36a3" providerId="ADAL" clId="{40606C40-2475-45E2-9676-8E9909962C61}" dt="2020-02-24T14:28:46.855" v="457" actId="2696"/>
        <pc:sldMkLst>
          <pc:docMk/>
          <pc:sldMk cId="3117593513" sldId="353"/>
        </pc:sldMkLst>
      </pc:sldChg>
      <pc:sldChg chg="del">
        <pc:chgData name="FORTE Robert [Southern River College]" userId="fb834569-7589-4a7a-8d6a-f95d2d5f36a3" providerId="ADAL" clId="{40606C40-2475-45E2-9676-8E9909962C61}" dt="2020-02-24T14:28:47.036" v="458" actId="2696"/>
        <pc:sldMkLst>
          <pc:docMk/>
          <pc:sldMk cId="2375065544" sldId="354"/>
        </pc:sldMkLst>
      </pc:sldChg>
      <pc:sldChg chg="del">
        <pc:chgData name="FORTE Robert [Southern River College]" userId="fb834569-7589-4a7a-8d6a-f95d2d5f36a3" providerId="ADAL" clId="{40606C40-2475-45E2-9676-8E9909962C61}" dt="2020-02-24T14:28:47.412" v="459" actId="2696"/>
        <pc:sldMkLst>
          <pc:docMk/>
          <pc:sldMk cId="1705926511" sldId="355"/>
        </pc:sldMkLst>
      </pc:sldChg>
      <pc:sldChg chg="del">
        <pc:chgData name="FORTE Robert [Southern River College]" userId="fb834569-7589-4a7a-8d6a-f95d2d5f36a3" providerId="ADAL" clId="{40606C40-2475-45E2-9676-8E9909962C61}" dt="2020-02-24T14:45:12.633" v="1137" actId="2696"/>
        <pc:sldMkLst>
          <pc:docMk/>
          <pc:sldMk cId="3340878300" sldId="356"/>
        </pc:sldMkLst>
      </pc:sldChg>
      <pc:sldChg chg="addSp modSp">
        <pc:chgData name="FORTE Robert [Southern River College]" userId="fb834569-7589-4a7a-8d6a-f95d2d5f36a3" providerId="ADAL" clId="{40606C40-2475-45E2-9676-8E9909962C61}" dt="2020-02-24T14:04:18.493" v="243" actId="20577"/>
        <pc:sldMkLst>
          <pc:docMk/>
          <pc:sldMk cId="2139168359" sldId="357"/>
        </pc:sldMkLst>
        <pc:spChg chg="mod">
          <ac:chgData name="FORTE Robert [Southern River College]" userId="fb834569-7589-4a7a-8d6a-f95d2d5f36a3" providerId="ADAL" clId="{40606C40-2475-45E2-9676-8E9909962C61}" dt="2020-02-24T14:04:18.493" v="243" actId="20577"/>
          <ac:spMkLst>
            <pc:docMk/>
            <pc:sldMk cId="2139168359" sldId="357"/>
            <ac:spMk id="3" creationId="{FE432A7B-11E5-F94A-8E98-654CF09C5F6C}"/>
          </ac:spMkLst>
        </pc:spChg>
        <pc:picChg chg="add mod">
          <ac:chgData name="FORTE Robert [Southern River College]" userId="fb834569-7589-4a7a-8d6a-f95d2d5f36a3" providerId="ADAL" clId="{40606C40-2475-45E2-9676-8E9909962C61}" dt="2020-02-24T14:04:07.625" v="242" actId="1076"/>
          <ac:picMkLst>
            <pc:docMk/>
            <pc:sldMk cId="2139168359" sldId="357"/>
            <ac:picMk id="6146" creationId="{6B15D242-953B-437D-BFD7-BED6E2306D70}"/>
          </ac:picMkLst>
        </pc:picChg>
      </pc:sldChg>
      <pc:sldChg chg="addSp modSp">
        <pc:chgData name="FORTE Robert [Southern River College]" userId="fb834569-7589-4a7a-8d6a-f95d2d5f36a3" providerId="ADAL" clId="{40606C40-2475-45E2-9676-8E9909962C61}" dt="2020-02-24T14:02:01.066" v="222" actId="1076"/>
        <pc:sldMkLst>
          <pc:docMk/>
          <pc:sldMk cId="1771315992" sldId="358"/>
        </pc:sldMkLst>
        <pc:picChg chg="add mod">
          <ac:chgData name="FORTE Robert [Southern River College]" userId="fb834569-7589-4a7a-8d6a-f95d2d5f36a3" providerId="ADAL" clId="{40606C40-2475-45E2-9676-8E9909962C61}" dt="2020-02-24T14:02:01.066" v="222" actId="1076"/>
          <ac:picMkLst>
            <pc:docMk/>
            <pc:sldMk cId="1771315992" sldId="358"/>
            <ac:picMk id="2052" creationId="{576D0C7A-3AEB-4432-BE44-D4889D09AC0F}"/>
          </ac:picMkLst>
        </pc:picChg>
      </pc:sldChg>
      <pc:sldChg chg="del">
        <pc:chgData name="FORTE Robert [Southern River College]" userId="fb834569-7589-4a7a-8d6a-f95d2d5f36a3" providerId="ADAL" clId="{40606C40-2475-45E2-9676-8E9909962C61}" dt="2020-02-24T14:28:45.642" v="455" actId="2696"/>
        <pc:sldMkLst>
          <pc:docMk/>
          <pc:sldMk cId="248543091" sldId="359"/>
        </pc:sldMkLst>
      </pc:sldChg>
      <pc:sldChg chg="del">
        <pc:chgData name="FORTE Robert [Southern River College]" userId="fb834569-7589-4a7a-8d6a-f95d2d5f36a3" providerId="ADAL" clId="{40606C40-2475-45E2-9676-8E9909962C61}" dt="2020-02-24T14:28:44.841" v="454" actId="2696"/>
        <pc:sldMkLst>
          <pc:docMk/>
          <pc:sldMk cId="1115033393" sldId="360"/>
        </pc:sldMkLst>
      </pc:sldChg>
      <pc:sldChg chg="modSp">
        <pc:chgData name="FORTE Robert [Southern River College]" userId="fb834569-7589-4a7a-8d6a-f95d2d5f36a3" providerId="ADAL" clId="{40606C40-2475-45E2-9676-8E9909962C61}" dt="2020-02-24T13:53:59.678" v="7" actId="113"/>
        <pc:sldMkLst>
          <pc:docMk/>
          <pc:sldMk cId="3001598293" sldId="363"/>
        </pc:sldMkLst>
        <pc:spChg chg="mod">
          <ac:chgData name="FORTE Robert [Southern River College]" userId="fb834569-7589-4a7a-8d6a-f95d2d5f36a3" providerId="ADAL" clId="{40606C40-2475-45E2-9676-8E9909962C61}" dt="2020-02-24T13:53:59.678" v="7" actId="113"/>
          <ac:spMkLst>
            <pc:docMk/>
            <pc:sldMk cId="3001598293" sldId="363"/>
            <ac:spMk id="3" creationId="{FE432A7B-11E5-F94A-8E98-654CF09C5F6C}"/>
          </ac:spMkLst>
        </pc:spChg>
      </pc:sldChg>
      <pc:sldChg chg="modSp">
        <pc:chgData name="FORTE Robert [Southern River College]" userId="fb834569-7589-4a7a-8d6a-f95d2d5f36a3" providerId="ADAL" clId="{40606C40-2475-45E2-9676-8E9909962C61}" dt="2020-02-24T13:53:56.683" v="6" actId="113"/>
        <pc:sldMkLst>
          <pc:docMk/>
          <pc:sldMk cId="2689232229" sldId="364"/>
        </pc:sldMkLst>
        <pc:spChg chg="mod">
          <ac:chgData name="FORTE Robert [Southern River College]" userId="fb834569-7589-4a7a-8d6a-f95d2d5f36a3" providerId="ADAL" clId="{40606C40-2475-45E2-9676-8E9909962C61}" dt="2020-02-24T13:53:56.683" v="6" actId="113"/>
          <ac:spMkLst>
            <pc:docMk/>
            <pc:sldMk cId="2689232229" sldId="364"/>
            <ac:spMk id="3" creationId="{FE432A7B-11E5-F94A-8E98-654CF09C5F6C}"/>
          </ac:spMkLst>
        </pc:spChg>
      </pc:sldChg>
      <pc:sldChg chg="addSp delSp modSp add">
        <pc:chgData name="FORTE Robert [Southern River College]" userId="fb834569-7589-4a7a-8d6a-f95d2d5f36a3" providerId="ADAL" clId="{40606C40-2475-45E2-9676-8E9909962C61}" dt="2020-02-24T14:34:43.838" v="625" actId="1076"/>
        <pc:sldMkLst>
          <pc:docMk/>
          <pc:sldMk cId="2554022307" sldId="365"/>
        </pc:sldMkLst>
        <pc:spChg chg="del">
          <ac:chgData name="FORTE Robert [Southern River College]" userId="fb834569-7589-4a7a-8d6a-f95d2d5f36a3" providerId="ADAL" clId="{40606C40-2475-45E2-9676-8E9909962C61}" dt="2020-02-24T13:51:22.608" v="1" actId="478"/>
          <ac:spMkLst>
            <pc:docMk/>
            <pc:sldMk cId="2554022307" sldId="365"/>
            <ac:spMk id="3" creationId="{E6F6AAB3-922F-43FB-9EFE-963A3797750B}"/>
          </ac:spMkLst>
        </pc:spChg>
        <pc:spChg chg="add mod">
          <ac:chgData name="FORTE Robert [Southern River College]" userId="fb834569-7589-4a7a-8d6a-f95d2d5f36a3" providerId="ADAL" clId="{40606C40-2475-45E2-9676-8E9909962C61}" dt="2020-02-24T14:34:34.367" v="622" actId="1076"/>
          <ac:spMkLst>
            <pc:docMk/>
            <pc:sldMk cId="2554022307" sldId="365"/>
            <ac:spMk id="4" creationId="{F980F6CF-B61F-442D-8FAC-882B9FAB33A1}"/>
          </ac:spMkLst>
        </pc:spChg>
        <pc:spChg chg="add mod">
          <ac:chgData name="FORTE Robert [Southern River College]" userId="fb834569-7589-4a7a-8d6a-f95d2d5f36a3" providerId="ADAL" clId="{40606C40-2475-45E2-9676-8E9909962C61}" dt="2020-02-24T14:34:43.838" v="625" actId="1076"/>
          <ac:spMkLst>
            <pc:docMk/>
            <pc:sldMk cId="2554022307" sldId="365"/>
            <ac:spMk id="5" creationId="{527C1A89-7C1C-4922-8B02-73EC1F0ECB8B}"/>
          </ac:spMkLst>
        </pc:spChg>
        <pc:picChg chg="add mod">
          <ac:chgData name="FORTE Robert [Southern River College]" userId="fb834569-7589-4a7a-8d6a-f95d2d5f36a3" providerId="ADAL" clId="{40606C40-2475-45E2-9676-8E9909962C61}" dt="2020-02-24T14:34:37.785" v="623" actId="1076"/>
          <ac:picMkLst>
            <pc:docMk/>
            <pc:sldMk cId="2554022307" sldId="365"/>
            <ac:picMk id="7170" creationId="{D4823A66-7EED-4F44-8BB0-65CAF23001C2}"/>
          </ac:picMkLst>
        </pc:picChg>
      </pc:sldChg>
      <pc:sldChg chg="addSp delSp modSp add">
        <pc:chgData name="FORTE Robert [Southern River College]" userId="fb834569-7589-4a7a-8d6a-f95d2d5f36a3" providerId="ADAL" clId="{40606C40-2475-45E2-9676-8E9909962C61}" dt="2020-02-24T14:12:23.823" v="244" actId="20577"/>
        <pc:sldMkLst>
          <pc:docMk/>
          <pc:sldMk cId="1135232872" sldId="366"/>
        </pc:sldMkLst>
        <pc:spChg chg="mod">
          <ac:chgData name="FORTE Robert [Southern River College]" userId="fb834569-7589-4a7a-8d6a-f95d2d5f36a3" providerId="ADAL" clId="{40606C40-2475-45E2-9676-8E9909962C61}" dt="2020-02-24T14:12:23.823" v="244" actId="20577"/>
          <ac:spMkLst>
            <pc:docMk/>
            <pc:sldMk cId="1135232872" sldId="366"/>
            <ac:spMk id="3" creationId="{FE432A7B-11E5-F94A-8E98-654CF09C5F6C}"/>
          </ac:spMkLst>
        </pc:spChg>
        <pc:picChg chg="del">
          <ac:chgData name="FORTE Robert [Southern River College]" userId="fb834569-7589-4a7a-8d6a-f95d2d5f36a3" providerId="ADAL" clId="{40606C40-2475-45E2-9676-8E9909962C61}" dt="2020-02-24T13:54:22.159" v="10" actId="478"/>
          <ac:picMkLst>
            <pc:docMk/>
            <pc:sldMk cId="1135232872" sldId="366"/>
            <ac:picMk id="4098" creationId="{F4E8248A-F67B-4510-A14A-DB5AD47CD28B}"/>
          </ac:picMkLst>
        </pc:picChg>
        <pc:picChg chg="add mod">
          <ac:chgData name="FORTE Robert [Southern River College]" userId="fb834569-7589-4a7a-8d6a-f95d2d5f36a3" providerId="ADAL" clId="{40606C40-2475-45E2-9676-8E9909962C61}" dt="2020-02-24T13:58:17.735" v="216" actId="1076"/>
          <ac:picMkLst>
            <pc:docMk/>
            <pc:sldMk cId="1135232872" sldId="366"/>
            <ac:picMk id="5122" creationId="{8861A7FE-8F92-4351-8F00-04A3AA95FF64}"/>
          </ac:picMkLst>
        </pc:picChg>
      </pc:sldChg>
      <pc:sldChg chg="addSp delSp modSp add ord modAnim">
        <pc:chgData name="FORTE Robert [Southern River College]" userId="fb834569-7589-4a7a-8d6a-f95d2d5f36a3" providerId="ADAL" clId="{40606C40-2475-45E2-9676-8E9909962C61}" dt="2020-02-24T14:26:43.638" v="453"/>
        <pc:sldMkLst>
          <pc:docMk/>
          <pc:sldMk cId="3601742035" sldId="367"/>
        </pc:sldMkLst>
        <pc:spChg chg="del">
          <ac:chgData name="FORTE Robert [Southern River College]" userId="fb834569-7589-4a7a-8d6a-f95d2d5f36a3" providerId="ADAL" clId="{40606C40-2475-45E2-9676-8E9909962C61}" dt="2020-02-24T14:21:17.885" v="246"/>
          <ac:spMkLst>
            <pc:docMk/>
            <pc:sldMk cId="3601742035" sldId="367"/>
            <ac:spMk id="2" creationId="{F09FB82E-157B-4DA1-9B25-6C216DAA5A12}"/>
          </ac:spMkLst>
        </pc:spChg>
        <pc:spChg chg="del">
          <ac:chgData name="FORTE Robert [Southern River College]" userId="fb834569-7589-4a7a-8d6a-f95d2d5f36a3" providerId="ADAL" clId="{40606C40-2475-45E2-9676-8E9909962C61}" dt="2020-02-24T14:21:17.885" v="246"/>
          <ac:spMkLst>
            <pc:docMk/>
            <pc:sldMk cId="3601742035" sldId="367"/>
            <ac:spMk id="3" creationId="{32618D7A-5E32-4C61-849F-F774FB0C4FDC}"/>
          </ac:spMkLst>
        </pc:spChg>
        <pc:spChg chg="add del mod">
          <ac:chgData name="FORTE Robert [Southern River College]" userId="fb834569-7589-4a7a-8d6a-f95d2d5f36a3" providerId="ADAL" clId="{40606C40-2475-45E2-9676-8E9909962C61}" dt="2020-02-24T14:21:23.363" v="247"/>
          <ac:spMkLst>
            <pc:docMk/>
            <pc:sldMk cId="3601742035" sldId="367"/>
            <ac:spMk id="4" creationId="{E0B2821D-2B6D-485D-A187-6BFB24983AEB}"/>
          </ac:spMkLst>
        </pc:spChg>
        <pc:spChg chg="add del mod">
          <ac:chgData name="FORTE Robert [Southern River College]" userId="fb834569-7589-4a7a-8d6a-f95d2d5f36a3" providerId="ADAL" clId="{40606C40-2475-45E2-9676-8E9909962C61}" dt="2020-02-24T14:21:23.363" v="247"/>
          <ac:spMkLst>
            <pc:docMk/>
            <pc:sldMk cId="3601742035" sldId="367"/>
            <ac:spMk id="5" creationId="{9FD1CB10-30D9-4344-A38A-523311672254}"/>
          </ac:spMkLst>
        </pc:spChg>
        <pc:spChg chg="add mod">
          <ac:chgData name="FORTE Robert [Southern River College]" userId="fb834569-7589-4a7a-8d6a-f95d2d5f36a3" providerId="ADAL" clId="{40606C40-2475-45E2-9676-8E9909962C61}" dt="2020-02-24T14:21:23.363" v="247"/>
          <ac:spMkLst>
            <pc:docMk/>
            <pc:sldMk cId="3601742035" sldId="367"/>
            <ac:spMk id="6" creationId="{A2297B93-4A60-4855-A7E8-0BF370465AD0}"/>
          </ac:spMkLst>
        </pc:spChg>
        <pc:spChg chg="add mod">
          <ac:chgData name="FORTE Robert [Southern River College]" userId="fb834569-7589-4a7a-8d6a-f95d2d5f36a3" providerId="ADAL" clId="{40606C40-2475-45E2-9676-8E9909962C61}" dt="2020-02-24T14:25:47.585" v="437" actId="207"/>
          <ac:spMkLst>
            <pc:docMk/>
            <pc:sldMk cId="3601742035" sldId="367"/>
            <ac:spMk id="7" creationId="{F1F1244D-9E07-42B0-BCAB-6A540BDA4767}"/>
          </ac:spMkLst>
        </pc:spChg>
        <pc:spChg chg="add mod">
          <ac:chgData name="FORTE Robert [Southern River College]" userId="fb834569-7589-4a7a-8d6a-f95d2d5f36a3" providerId="ADAL" clId="{40606C40-2475-45E2-9676-8E9909962C61}" dt="2020-02-24T14:25:50.026" v="438" actId="1076"/>
          <ac:spMkLst>
            <pc:docMk/>
            <pc:sldMk cId="3601742035" sldId="367"/>
            <ac:spMk id="9" creationId="{F5FCF0FA-BAEA-483C-8204-6BA9404C0CAD}"/>
          </ac:spMkLst>
        </pc:spChg>
        <pc:spChg chg="add del mod">
          <ac:chgData name="FORTE Robert [Southern River College]" userId="fb834569-7589-4a7a-8d6a-f95d2d5f36a3" providerId="ADAL" clId="{40606C40-2475-45E2-9676-8E9909962C61}" dt="2020-02-24T14:23:28.590" v="364" actId="478"/>
          <ac:spMkLst>
            <pc:docMk/>
            <pc:sldMk cId="3601742035" sldId="367"/>
            <ac:spMk id="10" creationId="{4EB9DE7B-1684-4855-8F12-77EBD428FFBC}"/>
          </ac:spMkLst>
        </pc:spChg>
        <pc:spChg chg="add mod topLvl">
          <ac:chgData name="FORTE Robert [Southern River College]" userId="fb834569-7589-4a7a-8d6a-f95d2d5f36a3" providerId="ADAL" clId="{40606C40-2475-45E2-9676-8E9909962C61}" dt="2020-02-24T14:26:09.493" v="441" actId="165"/>
          <ac:spMkLst>
            <pc:docMk/>
            <pc:sldMk cId="3601742035" sldId="367"/>
            <ac:spMk id="11" creationId="{0B70C379-46CC-4FFF-88A5-693F95FA1A7F}"/>
          </ac:spMkLst>
        </pc:spChg>
        <pc:spChg chg="add mod topLvl">
          <ac:chgData name="FORTE Robert [Southern River College]" userId="fb834569-7589-4a7a-8d6a-f95d2d5f36a3" providerId="ADAL" clId="{40606C40-2475-45E2-9676-8E9909962C61}" dt="2020-02-24T14:26:09.493" v="441" actId="165"/>
          <ac:spMkLst>
            <pc:docMk/>
            <pc:sldMk cId="3601742035" sldId="367"/>
            <ac:spMk id="12" creationId="{BAC4B627-B693-457D-BFF7-CE370BCC616E}"/>
          </ac:spMkLst>
        </pc:spChg>
        <pc:spChg chg="add mod topLvl">
          <ac:chgData name="FORTE Robert [Southern River College]" userId="fb834569-7589-4a7a-8d6a-f95d2d5f36a3" providerId="ADAL" clId="{40606C40-2475-45E2-9676-8E9909962C61}" dt="2020-02-24T14:26:09.493" v="441" actId="165"/>
          <ac:spMkLst>
            <pc:docMk/>
            <pc:sldMk cId="3601742035" sldId="367"/>
            <ac:spMk id="13" creationId="{D439C2EF-75DB-4FF7-BB41-B4DD1F0067A1}"/>
          </ac:spMkLst>
        </pc:spChg>
        <pc:spChg chg="add mod topLvl">
          <ac:chgData name="FORTE Robert [Southern River College]" userId="fb834569-7589-4a7a-8d6a-f95d2d5f36a3" providerId="ADAL" clId="{40606C40-2475-45E2-9676-8E9909962C61}" dt="2020-02-24T14:26:09.493" v="441" actId="165"/>
          <ac:spMkLst>
            <pc:docMk/>
            <pc:sldMk cId="3601742035" sldId="367"/>
            <ac:spMk id="14" creationId="{F72CD623-4645-486C-882E-6CF839CED0D5}"/>
          </ac:spMkLst>
        </pc:spChg>
        <pc:spChg chg="add mod topLvl">
          <ac:chgData name="FORTE Robert [Southern River College]" userId="fb834569-7589-4a7a-8d6a-f95d2d5f36a3" providerId="ADAL" clId="{40606C40-2475-45E2-9676-8E9909962C61}" dt="2020-02-24T14:26:09.493" v="441" actId="165"/>
          <ac:spMkLst>
            <pc:docMk/>
            <pc:sldMk cId="3601742035" sldId="367"/>
            <ac:spMk id="15" creationId="{8A36FE0A-B2E4-45B0-AF5E-1453D778AE80}"/>
          </ac:spMkLst>
        </pc:spChg>
        <pc:spChg chg="add mod topLvl">
          <ac:chgData name="FORTE Robert [Southern River College]" userId="fb834569-7589-4a7a-8d6a-f95d2d5f36a3" providerId="ADAL" clId="{40606C40-2475-45E2-9676-8E9909962C61}" dt="2020-02-24T14:26:09.493" v="441" actId="165"/>
          <ac:spMkLst>
            <pc:docMk/>
            <pc:sldMk cId="3601742035" sldId="367"/>
            <ac:spMk id="16" creationId="{14ACDED5-5BDA-4797-816E-D337AC57EA62}"/>
          </ac:spMkLst>
        </pc:spChg>
        <pc:spChg chg="add mod topLvl">
          <ac:chgData name="FORTE Robert [Southern River College]" userId="fb834569-7589-4a7a-8d6a-f95d2d5f36a3" providerId="ADAL" clId="{40606C40-2475-45E2-9676-8E9909962C61}" dt="2020-02-24T14:26:09.493" v="441" actId="165"/>
          <ac:spMkLst>
            <pc:docMk/>
            <pc:sldMk cId="3601742035" sldId="367"/>
            <ac:spMk id="17" creationId="{0A0E7512-0841-4548-94F1-B4E1E179BA3E}"/>
          </ac:spMkLst>
        </pc:spChg>
        <pc:spChg chg="add mod topLvl">
          <ac:chgData name="FORTE Robert [Southern River College]" userId="fb834569-7589-4a7a-8d6a-f95d2d5f36a3" providerId="ADAL" clId="{40606C40-2475-45E2-9676-8E9909962C61}" dt="2020-02-24T14:26:09.493" v="441" actId="165"/>
          <ac:spMkLst>
            <pc:docMk/>
            <pc:sldMk cId="3601742035" sldId="367"/>
            <ac:spMk id="18" creationId="{3D3FF092-A763-4457-B4D4-64AD385CC548}"/>
          </ac:spMkLst>
        </pc:spChg>
        <pc:spChg chg="add mod topLvl">
          <ac:chgData name="FORTE Robert [Southern River College]" userId="fb834569-7589-4a7a-8d6a-f95d2d5f36a3" providerId="ADAL" clId="{40606C40-2475-45E2-9676-8E9909962C61}" dt="2020-02-24T14:26:09.493" v="441" actId="165"/>
          <ac:spMkLst>
            <pc:docMk/>
            <pc:sldMk cId="3601742035" sldId="367"/>
            <ac:spMk id="19" creationId="{C23A85B5-47FB-40F1-B205-27E18FAB940B}"/>
          </ac:spMkLst>
        </pc:spChg>
        <pc:spChg chg="add mod topLvl">
          <ac:chgData name="FORTE Robert [Southern River College]" userId="fb834569-7589-4a7a-8d6a-f95d2d5f36a3" providerId="ADAL" clId="{40606C40-2475-45E2-9676-8E9909962C61}" dt="2020-02-24T14:26:09.493" v="441" actId="165"/>
          <ac:spMkLst>
            <pc:docMk/>
            <pc:sldMk cId="3601742035" sldId="367"/>
            <ac:spMk id="20" creationId="{8A898A59-661A-4F68-B61C-4803DBE26E09}"/>
          </ac:spMkLst>
        </pc:spChg>
        <pc:spChg chg="add mod topLvl">
          <ac:chgData name="FORTE Robert [Southern River College]" userId="fb834569-7589-4a7a-8d6a-f95d2d5f36a3" providerId="ADAL" clId="{40606C40-2475-45E2-9676-8E9909962C61}" dt="2020-02-24T14:26:09.493" v="441" actId="165"/>
          <ac:spMkLst>
            <pc:docMk/>
            <pc:sldMk cId="3601742035" sldId="367"/>
            <ac:spMk id="21" creationId="{4F800050-3B3D-496D-9693-D2F083FBC8D3}"/>
          </ac:spMkLst>
        </pc:spChg>
        <pc:spChg chg="add mod topLvl">
          <ac:chgData name="FORTE Robert [Southern River College]" userId="fb834569-7589-4a7a-8d6a-f95d2d5f36a3" providerId="ADAL" clId="{40606C40-2475-45E2-9676-8E9909962C61}" dt="2020-02-24T14:26:09.493" v="441" actId="165"/>
          <ac:spMkLst>
            <pc:docMk/>
            <pc:sldMk cId="3601742035" sldId="367"/>
            <ac:spMk id="22" creationId="{B3AB3514-1209-4FDE-8E43-103F4C1C0B11}"/>
          </ac:spMkLst>
        </pc:spChg>
        <pc:grpChg chg="add del mod">
          <ac:chgData name="FORTE Robert [Southern River College]" userId="fb834569-7589-4a7a-8d6a-f95d2d5f36a3" providerId="ADAL" clId="{40606C40-2475-45E2-9676-8E9909962C61}" dt="2020-02-24T14:26:09.493" v="441" actId="165"/>
          <ac:grpSpMkLst>
            <pc:docMk/>
            <pc:sldMk cId="3601742035" sldId="367"/>
            <ac:grpSpMk id="23" creationId="{BF6F1A09-5583-4B4C-A485-3B20E57E9E58}"/>
          </ac:grpSpMkLst>
        </pc:grpChg>
        <pc:picChg chg="add mod topLvl">
          <ac:chgData name="FORTE Robert [Southern River College]" userId="fb834569-7589-4a7a-8d6a-f95d2d5f36a3" providerId="ADAL" clId="{40606C40-2475-45E2-9676-8E9909962C61}" dt="2020-02-24T14:26:09.493" v="441" actId="165"/>
          <ac:picMkLst>
            <pc:docMk/>
            <pc:sldMk cId="3601742035" sldId="367"/>
            <ac:picMk id="8" creationId="{BF953290-623E-4CF4-B43F-8F99891EBD9D}"/>
          </ac:picMkLst>
        </pc:picChg>
      </pc:sldChg>
      <pc:sldChg chg="addSp delSp modSp add modAnim">
        <pc:chgData name="FORTE Robert [Southern River College]" userId="fb834569-7589-4a7a-8d6a-f95d2d5f36a3" providerId="ADAL" clId="{40606C40-2475-45E2-9676-8E9909962C61}" dt="2020-02-24T14:41:45.077" v="993" actId="1076"/>
        <pc:sldMkLst>
          <pc:docMk/>
          <pc:sldMk cId="2327377746" sldId="368"/>
        </pc:sldMkLst>
        <pc:spChg chg="mod">
          <ac:chgData name="FORTE Robert [Southern River College]" userId="fb834569-7589-4a7a-8d6a-f95d2d5f36a3" providerId="ADAL" clId="{40606C40-2475-45E2-9676-8E9909962C61}" dt="2020-02-24T14:36:39.610" v="720" actId="20577"/>
          <ac:spMkLst>
            <pc:docMk/>
            <pc:sldMk cId="2327377746" sldId="368"/>
            <ac:spMk id="3" creationId="{2AEAA632-42AF-4D6F-B8E4-F1EAE1FD3236}"/>
          </ac:spMkLst>
        </pc:spChg>
        <pc:spChg chg="add del mod">
          <ac:chgData name="FORTE Robert [Southern River College]" userId="fb834569-7589-4a7a-8d6a-f95d2d5f36a3" providerId="ADAL" clId="{40606C40-2475-45E2-9676-8E9909962C61}" dt="2020-02-24T14:38:45.187" v="756" actId="478"/>
          <ac:spMkLst>
            <pc:docMk/>
            <pc:sldMk cId="2327377746" sldId="368"/>
            <ac:spMk id="9" creationId="{7D404399-9167-4C2B-A03F-0CA5055C9100}"/>
          </ac:spMkLst>
        </pc:spChg>
        <pc:spChg chg="add mod">
          <ac:chgData name="FORTE Robert [Southern River College]" userId="fb834569-7589-4a7a-8d6a-f95d2d5f36a3" providerId="ADAL" clId="{40606C40-2475-45E2-9676-8E9909962C61}" dt="2020-02-24T14:40:21.955" v="969" actId="1076"/>
          <ac:spMkLst>
            <pc:docMk/>
            <pc:sldMk cId="2327377746" sldId="368"/>
            <ac:spMk id="10" creationId="{7D77AF98-655F-4AEA-8448-BD811D8E94BB}"/>
          </ac:spMkLst>
        </pc:spChg>
        <pc:spChg chg="add mod">
          <ac:chgData name="FORTE Robert [Southern River College]" userId="fb834569-7589-4a7a-8d6a-f95d2d5f36a3" providerId="ADAL" clId="{40606C40-2475-45E2-9676-8E9909962C61}" dt="2020-02-24T14:41:45.077" v="993" actId="1076"/>
          <ac:spMkLst>
            <pc:docMk/>
            <pc:sldMk cId="2327377746" sldId="368"/>
            <ac:spMk id="11" creationId="{0F2F5E61-2A18-4903-8FEB-00B2A5CDAA46}"/>
          </ac:spMkLst>
        </pc:spChg>
        <pc:graphicFrameChg chg="add del mod modGraphic">
          <ac:chgData name="FORTE Robert [Southern River College]" userId="fb834569-7589-4a7a-8d6a-f95d2d5f36a3" providerId="ADAL" clId="{40606C40-2475-45E2-9676-8E9909962C61}" dt="2020-02-24T14:37:36.742" v="735"/>
          <ac:graphicFrameMkLst>
            <pc:docMk/>
            <pc:sldMk cId="2327377746" sldId="368"/>
            <ac:graphicFrameMk id="4" creationId="{D5154E57-8C43-4ABE-8D54-2B15EE0D68B0}"/>
          </ac:graphicFrameMkLst>
        </pc:graphicFrameChg>
        <pc:graphicFrameChg chg="add del mod">
          <ac:chgData name="FORTE Robert [Southern River College]" userId="fb834569-7589-4a7a-8d6a-f95d2d5f36a3" providerId="ADAL" clId="{40606C40-2475-45E2-9676-8E9909962C61}" dt="2020-02-24T14:37:18.556" v="730"/>
          <ac:graphicFrameMkLst>
            <pc:docMk/>
            <pc:sldMk cId="2327377746" sldId="368"/>
            <ac:graphicFrameMk id="6" creationId="{680742A9-8A8D-456F-BE22-E7631FD8433E}"/>
          </ac:graphicFrameMkLst>
        </pc:graphicFrameChg>
        <pc:graphicFrameChg chg="add mod modGraphic">
          <ac:chgData name="FORTE Robert [Southern River College]" userId="fb834569-7589-4a7a-8d6a-f95d2d5f36a3" providerId="ADAL" clId="{40606C40-2475-45E2-9676-8E9909962C61}" dt="2020-02-24T14:38:48.293" v="757" actId="1076"/>
          <ac:graphicFrameMkLst>
            <pc:docMk/>
            <pc:sldMk cId="2327377746" sldId="368"/>
            <ac:graphicFrameMk id="7" creationId="{41013CC5-3194-4EA5-B5DD-E5B8E0B74D2B}"/>
          </ac:graphicFrameMkLst>
        </pc:graphicFrameChg>
        <pc:graphicFrameChg chg="add del mod">
          <ac:chgData name="FORTE Robert [Southern River College]" userId="fb834569-7589-4a7a-8d6a-f95d2d5f36a3" providerId="ADAL" clId="{40606C40-2475-45E2-9676-8E9909962C61}" dt="2020-02-24T14:37:53.338" v="739"/>
          <ac:graphicFrameMkLst>
            <pc:docMk/>
            <pc:sldMk cId="2327377746" sldId="368"/>
            <ac:graphicFrameMk id="8" creationId="{3D38B177-D37E-4AC9-9B37-CC5035EA8249}"/>
          </ac:graphicFrameMkLst>
        </pc:graphicFrameChg>
      </pc:sldChg>
      <pc:sldChg chg="add del">
        <pc:chgData name="FORTE Robert [Southern River College]" userId="fb834569-7589-4a7a-8d6a-f95d2d5f36a3" providerId="ADAL" clId="{40606C40-2475-45E2-9676-8E9909962C61}" dt="2020-02-24T14:41:58.186" v="996" actId="2696"/>
        <pc:sldMkLst>
          <pc:docMk/>
          <pc:sldMk cId="3094271210" sldId="369"/>
        </pc:sldMkLst>
      </pc:sldChg>
      <pc:sldChg chg="modSp add">
        <pc:chgData name="FORTE Robert [Southern River College]" userId="fb834569-7589-4a7a-8d6a-f95d2d5f36a3" providerId="ADAL" clId="{40606C40-2475-45E2-9676-8E9909962C61}" dt="2020-02-24T14:44:13.255" v="1136" actId="207"/>
        <pc:sldMkLst>
          <pc:docMk/>
          <pc:sldMk cId="3417031158" sldId="370"/>
        </pc:sldMkLst>
        <pc:spChg chg="mod">
          <ac:chgData name="FORTE Robert [Southern River College]" userId="fb834569-7589-4a7a-8d6a-f95d2d5f36a3" providerId="ADAL" clId="{40606C40-2475-45E2-9676-8E9909962C61}" dt="2020-02-24T14:43:44.798" v="1134" actId="20577"/>
          <ac:spMkLst>
            <pc:docMk/>
            <pc:sldMk cId="3417031158" sldId="370"/>
            <ac:spMk id="3" creationId="{2AEAA632-42AF-4D6F-B8E4-F1EAE1FD3236}"/>
          </ac:spMkLst>
        </pc:spChg>
        <pc:spChg chg="mod">
          <ac:chgData name="FORTE Robert [Southern River College]" userId="fb834569-7589-4a7a-8d6a-f95d2d5f36a3" providerId="ADAL" clId="{40606C40-2475-45E2-9676-8E9909962C61}" dt="2020-02-24T14:44:13.255" v="1136" actId="207"/>
          <ac:spMkLst>
            <pc:docMk/>
            <pc:sldMk cId="3417031158" sldId="370"/>
            <ac:spMk id="11" creationId="{0F2F5E61-2A18-4903-8FEB-00B2A5CDAA46}"/>
          </ac:spMkLst>
        </pc:spChg>
        <pc:graphicFrameChg chg="mod">
          <ac:chgData name="FORTE Robert [Southern River College]" userId="fb834569-7589-4a7a-8d6a-f95d2d5f36a3" providerId="ADAL" clId="{40606C40-2475-45E2-9676-8E9909962C61}" dt="2020-02-24T14:43:52.816" v="1135" actId="1076"/>
          <ac:graphicFrameMkLst>
            <pc:docMk/>
            <pc:sldMk cId="3417031158" sldId="370"/>
            <ac:graphicFrameMk id="7" creationId="{41013CC5-3194-4EA5-B5DD-E5B8E0B74D2B}"/>
          </ac:graphicFrameMkLst>
        </pc:graphicFrameChg>
      </pc:sldChg>
      <pc:sldChg chg="add">
        <pc:chgData name="FORTE Robert [Southern River College]" userId="fb834569-7589-4a7a-8d6a-f95d2d5f36a3" providerId="ADAL" clId="{40606C40-2475-45E2-9676-8E9909962C61}" dt="2020-02-24T14:45:16.342" v="1138"/>
        <pc:sldMkLst>
          <pc:docMk/>
          <pc:sldMk cId="2375516868" sldId="371"/>
        </pc:sldMkLst>
      </pc:sldChg>
      <pc:sldChg chg="addSp delSp modSp add ord modAnim">
        <pc:chgData name="FORTE Robert [Southern River College]" userId="fb834569-7589-4a7a-8d6a-f95d2d5f36a3" providerId="ADAL" clId="{40606C40-2475-45E2-9676-8E9909962C61}" dt="2020-02-24T14:52:24.234" v="1150" actId="14100"/>
        <pc:sldMkLst>
          <pc:docMk/>
          <pc:sldMk cId="3398974279" sldId="372"/>
        </pc:sldMkLst>
        <pc:spChg chg="del">
          <ac:chgData name="FORTE Robert [Southern River College]" userId="fb834569-7589-4a7a-8d6a-f95d2d5f36a3" providerId="ADAL" clId="{40606C40-2475-45E2-9676-8E9909962C61}" dt="2020-02-24T14:52:02" v="1142"/>
          <ac:spMkLst>
            <pc:docMk/>
            <pc:sldMk cId="3398974279" sldId="372"/>
            <ac:spMk id="2" creationId="{539F3048-109E-4B9A-982F-7E0BB80D85EE}"/>
          </ac:spMkLst>
        </pc:spChg>
        <pc:spChg chg="del">
          <ac:chgData name="FORTE Robert [Southern River College]" userId="fb834569-7589-4a7a-8d6a-f95d2d5f36a3" providerId="ADAL" clId="{40606C40-2475-45E2-9676-8E9909962C61}" dt="2020-02-24T14:52:02" v="1142"/>
          <ac:spMkLst>
            <pc:docMk/>
            <pc:sldMk cId="3398974279" sldId="372"/>
            <ac:spMk id="3" creationId="{81B79626-5DD7-4784-A063-1F97B1BE94B3}"/>
          </ac:spMkLst>
        </pc:spChg>
        <pc:spChg chg="add mod">
          <ac:chgData name="FORTE Robert [Southern River College]" userId="fb834569-7589-4a7a-8d6a-f95d2d5f36a3" providerId="ADAL" clId="{40606C40-2475-45E2-9676-8E9909962C61}" dt="2020-02-24T14:52:02" v="1142"/>
          <ac:spMkLst>
            <pc:docMk/>
            <pc:sldMk cId="3398974279" sldId="372"/>
            <ac:spMk id="4" creationId="{5E2510EC-EB66-405B-AC9C-D0764F133CEB}"/>
          </ac:spMkLst>
        </pc:spChg>
        <pc:picChg chg="add mod">
          <ac:chgData name="FORTE Robert [Southern River College]" userId="fb834569-7589-4a7a-8d6a-f95d2d5f36a3" providerId="ADAL" clId="{40606C40-2475-45E2-9676-8E9909962C61}" dt="2020-02-24T14:52:24.234" v="1150" actId="14100"/>
          <ac:picMkLst>
            <pc:docMk/>
            <pc:sldMk cId="3398974279" sldId="372"/>
            <ac:picMk id="5" creationId="{24BB030B-C789-4D95-A325-0F29768DB276}"/>
          </ac:picMkLst>
        </pc:picChg>
      </pc:sldChg>
    </pc:docChg>
  </pc:docChgLst>
  <pc:docChgLst>
    <pc:chgData name="FORTE Robert [Southern River College]" userId="fb834569-7589-4a7a-8d6a-f95d2d5f36a3" providerId="ADAL" clId="{B8775E14-B4C2-4A78-874F-67A3833208B4}"/>
    <pc:docChg chg="custSel modSld">
      <pc:chgData name="FORTE Robert [Southern River College]" userId="fb834569-7589-4a7a-8d6a-f95d2d5f36a3" providerId="ADAL" clId="{B8775E14-B4C2-4A78-874F-67A3833208B4}" dt="2022-02-22T00:47:48.438" v="1" actId="478"/>
      <pc:docMkLst>
        <pc:docMk/>
      </pc:docMkLst>
      <pc:sldChg chg="delSp mod">
        <pc:chgData name="FORTE Robert [Southern River College]" userId="fb834569-7589-4a7a-8d6a-f95d2d5f36a3" providerId="ADAL" clId="{B8775E14-B4C2-4A78-874F-67A3833208B4}" dt="2022-02-22T00:47:48.438" v="1" actId="478"/>
        <pc:sldMkLst>
          <pc:docMk/>
          <pc:sldMk cId="1771315992" sldId="358"/>
        </pc:sldMkLst>
        <pc:spChg chg="del">
          <ac:chgData name="FORTE Robert [Southern River College]" userId="fb834569-7589-4a7a-8d6a-f95d2d5f36a3" providerId="ADAL" clId="{B8775E14-B4C2-4A78-874F-67A3833208B4}" dt="2022-02-22T00:47:48.438" v="1" actId="478"/>
          <ac:spMkLst>
            <pc:docMk/>
            <pc:sldMk cId="1771315992" sldId="358"/>
            <ac:spMk id="6" creationId="{D1C0B09A-F28B-4E27-A8DD-DC46F3DE4093}"/>
          </ac:spMkLst>
        </pc:spChg>
        <pc:picChg chg="del">
          <ac:chgData name="FORTE Robert [Southern River College]" userId="fb834569-7589-4a7a-8d6a-f95d2d5f36a3" providerId="ADAL" clId="{B8775E14-B4C2-4A78-874F-67A3833208B4}" dt="2022-02-22T00:47:43.373" v="0" actId="478"/>
          <ac:picMkLst>
            <pc:docMk/>
            <pc:sldMk cId="1771315992" sldId="358"/>
            <ac:picMk id="2052" creationId="{576D0C7A-3AEB-4432-BE44-D4889D09AC0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737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56976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8543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3506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78591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preserve="1" userDrawn="1">
  <p:cSld name="Blank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721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preserve="1" userDrawn="1">
  <p:cSld name="1_Daily Review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Google Shape;18;p3">
            <a:extLst>
              <a:ext uri="{FF2B5EF4-FFF2-40B4-BE49-F238E27FC236}">
                <a16:creationId xmlns:a16="http://schemas.microsoft.com/office/drawing/2014/main" id="{2D99AB61-213D-A04E-971A-64F80C5218B6}"/>
              </a:ext>
            </a:extLst>
          </p:cNvPr>
          <p:cNvSpPr txBox="1"/>
          <p:nvPr userDrawn="1"/>
        </p:nvSpPr>
        <p:spPr>
          <a:xfrm rot="-5400000">
            <a:off x="-811550" y="2427000"/>
            <a:ext cx="20592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0776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 preserve="1">
  <p:cSld name="1_Relevanc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NOW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363666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4908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5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INTENTION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5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7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 preserve="1">
  <p:cSld name="1_Independent Practic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0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LESSON CLOSURE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552550" y="689050"/>
            <a:ext cx="6173700" cy="4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038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51" r:id="rId4"/>
    <p:sldLayoutId id="2147483653" r:id="rId5"/>
    <p:sldLayoutId id="214748365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a67mxwJz2C4?feature=oembed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95;p14">
            <a:extLst>
              <a:ext uri="{FF2B5EF4-FFF2-40B4-BE49-F238E27FC236}">
                <a16:creationId xmlns:a16="http://schemas.microsoft.com/office/drawing/2014/main" id="{586E2318-5473-F044-8CF6-3131AC0DA1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1314231"/>
              </p:ext>
            </p:extLst>
          </p:nvPr>
        </p:nvGraphicFramePr>
        <p:xfrm>
          <a:off x="6827802" y="333957"/>
          <a:ext cx="2134475" cy="1270786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8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2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400" u="none" strike="noStrike" cap="none"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CFU</a:t>
                      </a:r>
                      <a:endParaRPr sz="1400" u="none" strike="noStrike" cap="none"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oogle Shape;78;p12">
            <a:extLst>
              <a:ext uri="{FF2B5EF4-FFF2-40B4-BE49-F238E27FC236}">
                <a16:creationId xmlns:a16="http://schemas.microsoft.com/office/drawing/2014/main" id="{0AC21EE6-6A42-3B4E-96FD-6335373F40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309706"/>
              </p:ext>
            </p:extLst>
          </p:nvPr>
        </p:nvGraphicFramePr>
        <p:xfrm>
          <a:off x="6827802" y="1706603"/>
          <a:ext cx="2134475" cy="96006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latin typeface="Century Gothic" panose="020B0502020202020204" pitchFamily="34" charset="0"/>
                        </a:rPr>
                        <a:t>Scaffolding for students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Google Shape;95;p14">
            <a:extLst>
              <a:ext uri="{FF2B5EF4-FFF2-40B4-BE49-F238E27FC236}">
                <a16:creationId xmlns:a16="http://schemas.microsoft.com/office/drawing/2014/main" id="{E7E44A34-2CE7-3E4A-A36C-BB694BEEFE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564664"/>
              </p:ext>
            </p:extLst>
          </p:nvPr>
        </p:nvGraphicFramePr>
        <p:xfrm>
          <a:off x="6827802" y="2843000"/>
          <a:ext cx="2134475" cy="1121385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b="1" u="none" strike="noStrike" cap="none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200" b="1" u="none" strike="noStrike" cap="none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400" b="0" i="0" u="none" strike="noStrike" cap="non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cs typeface="Arial"/>
                          <a:sym typeface="Arial"/>
                        </a:rPr>
                        <a:t>Allow students to make the connection</a:t>
                      </a:r>
                      <a:endParaRPr sz="1100" u="none" strike="noStrike" cap="none"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341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C7ACDE6-F388-E34F-B679-F043FB7DF6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I can describe how mitosis relates to DNA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32A7B-11E5-F94A-8E98-654CF09C5F6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8840" y="811850"/>
            <a:ext cx="8307960" cy="4065600"/>
          </a:xfrm>
        </p:spPr>
        <p:txBody>
          <a:bodyPr/>
          <a:lstStyle/>
          <a:p>
            <a:pPr marL="114300" indent="0">
              <a:buNone/>
            </a:pPr>
            <a:r>
              <a:rPr lang="en-US" sz="2000" b="1" dirty="0"/>
              <a:t>Genotype: </a:t>
            </a:r>
          </a:p>
          <a:p>
            <a:pPr marL="114300" indent="0">
              <a:buNone/>
            </a:pPr>
            <a:r>
              <a:rPr lang="en-US" sz="2000" dirty="0"/>
              <a:t>-	The genetic makeup of a trait. (The code)</a:t>
            </a:r>
          </a:p>
          <a:p>
            <a:pPr marL="114300" indent="0">
              <a:buNone/>
            </a:pPr>
            <a:r>
              <a:rPr lang="en-US" sz="2000" dirty="0"/>
              <a:t>-	TT, Tt, </a:t>
            </a:r>
            <a:r>
              <a:rPr lang="en-US" sz="2000" dirty="0" err="1"/>
              <a:t>tt</a:t>
            </a:r>
            <a:endParaRPr lang="en-US" sz="2000" dirty="0"/>
          </a:p>
          <a:p>
            <a:pPr marL="114300" indent="0">
              <a:buNone/>
            </a:pPr>
            <a:br>
              <a:rPr lang="en-US" sz="2000" dirty="0"/>
            </a:br>
            <a:endParaRPr lang="en-US" sz="2000" dirty="0"/>
          </a:p>
          <a:p>
            <a:pPr marL="114300" indent="0">
              <a:buNone/>
            </a:pPr>
            <a:r>
              <a:rPr lang="en-US" sz="2000" b="1" dirty="0"/>
              <a:t>Phenotype:</a:t>
            </a:r>
          </a:p>
          <a:p>
            <a:pPr marL="114300" indent="0">
              <a:buNone/>
            </a:pPr>
            <a:r>
              <a:rPr lang="en-US" sz="2000" dirty="0"/>
              <a:t>-	Physical appearance (what you see!)</a:t>
            </a:r>
          </a:p>
          <a:p>
            <a:pPr marL="114300" indent="0">
              <a:buNone/>
            </a:pPr>
            <a:r>
              <a:rPr lang="en-US" sz="2000" dirty="0"/>
              <a:t>-	Tall or short, blue eyes or brown eyes, green or yellow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0B09A-F28B-4E27-A8DD-DC46F3DE4093}"/>
              </a:ext>
            </a:extLst>
          </p:cNvPr>
          <p:cNvSpPr txBox="1"/>
          <p:nvPr/>
        </p:nvSpPr>
        <p:spPr>
          <a:xfrm>
            <a:off x="6905134" y="270744"/>
            <a:ext cx="2036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00B0F0"/>
                </a:solidFill>
              </a:rPr>
              <a:t>Add to Word Wall</a:t>
            </a:r>
            <a:endParaRPr lang="en-AU" sz="1600" b="1" u="sng" dirty="0">
              <a:solidFill>
                <a:srgbClr val="00B0F0"/>
              </a:solidFill>
            </a:endParaRPr>
          </a:p>
        </p:txBody>
      </p:sp>
      <p:pic>
        <p:nvPicPr>
          <p:cNvPr id="5122" name="Picture 2" descr="Image result for genotype vs phenotype">
            <a:extLst>
              <a:ext uri="{FF2B5EF4-FFF2-40B4-BE49-F238E27FC236}">
                <a16:creationId xmlns:a16="http://schemas.microsoft.com/office/drawing/2014/main" id="{8861A7FE-8F92-4351-8F00-04A3AA95F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268" y="688157"/>
            <a:ext cx="2216476" cy="221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232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2297B93-4A60-4855-A7E8-0BF370465A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F1244D-9E07-42B0-BCAB-6A540BDA476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00B0F0"/>
                </a:solidFill>
              </a:rPr>
              <a:t>CHECK FOR UNDERSTANDING</a:t>
            </a:r>
            <a:endParaRPr lang="en-AU" b="1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FCF0FA-BAEA-483C-8204-6BA9404C0CAD}"/>
              </a:ext>
            </a:extLst>
          </p:cNvPr>
          <p:cNvSpPr txBox="1"/>
          <p:nvPr/>
        </p:nvSpPr>
        <p:spPr>
          <a:xfrm>
            <a:off x="6285322" y="1641731"/>
            <a:ext cx="25358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each genotype,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Indicate whether the following alleles are</a:t>
            </a:r>
            <a:br>
              <a:rPr lang="en-US" sz="2000" dirty="0"/>
            </a:b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Heterozygous (</a:t>
            </a:r>
            <a:r>
              <a:rPr lang="en-US" sz="2000" b="1" dirty="0"/>
              <a:t>He</a:t>
            </a:r>
            <a:r>
              <a:rPr lang="en-US" sz="2000" dirty="0"/>
              <a:t>) or </a:t>
            </a:r>
            <a:br>
              <a:rPr lang="en-US" sz="2000" dirty="0"/>
            </a:br>
            <a:r>
              <a:rPr lang="en-US" sz="2000" dirty="0"/>
              <a:t>Homozygous (</a:t>
            </a:r>
            <a:r>
              <a:rPr lang="en-US" sz="2000" b="1" dirty="0"/>
              <a:t>Ho</a:t>
            </a:r>
            <a:r>
              <a:rPr lang="en-US" sz="2000" dirty="0"/>
              <a:t>)</a:t>
            </a:r>
            <a:endParaRPr lang="en-AU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953290-623E-4CF4-B43F-8F99891EBD9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2" t="29658" r="64600" b="48856"/>
          <a:stretch/>
        </p:blipFill>
        <p:spPr bwMode="auto">
          <a:xfrm>
            <a:off x="494123" y="1411439"/>
            <a:ext cx="5477758" cy="2948121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70C379-46CC-4FFF-88A5-693F95FA1A7F}"/>
              </a:ext>
            </a:extLst>
          </p:cNvPr>
          <p:cNvSpPr txBox="1"/>
          <p:nvPr/>
        </p:nvSpPr>
        <p:spPr>
          <a:xfrm>
            <a:off x="1527143" y="1597507"/>
            <a:ext cx="669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He</a:t>
            </a:r>
            <a:endParaRPr lang="en-AU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4B627-B693-457D-BFF7-CE370BCC616E}"/>
              </a:ext>
            </a:extLst>
          </p:cNvPr>
          <p:cNvSpPr txBox="1"/>
          <p:nvPr/>
        </p:nvSpPr>
        <p:spPr>
          <a:xfrm>
            <a:off x="3300035" y="2291948"/>
            <a:ext cx="669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He</a:t>
            </a:r>
            <a:endParaRPr lang="en-AU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39C2EF-75DB-4FF7-BB41-B4DD1F0067A1}"/>
              </a:ext>
            </a:extLst>
          </p:cNvPr>
          <p:cNvSpPr txBox="1"/>
          <p:nvPr/>
        </p:nvSpPr>
        <p:spPr>
          <a:xfrm>
            <a:off x="5097545" y="2291947"/>
            <a:ext cx="669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He</a:t>
            </a:r>
            <a:endParaRPr lang="en-AU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2CD623-4645-486C-882E-6CF839CED0D5}"/>
              </a:ext>
            </a:extLst>
          </p:cNvPr>
          <p:cNvSpPr txBox="1"/>
          <p:nvPr/>
        </p:nvSpPr>
        <p:spPr>
          <a:xfrm>
            <a:off x="3330672" y="2998210"/>
            <a:ext cx="669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He</a:t>
            </a:r>
            <a:endParaRPr lang="en-AU" sz="24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36FE0A-B2E4-45B0-AF5E-1453D778AE80}"/>
              </a:ext>
            </a:extLst>
          </p:cNvPr>
          <p:cNvSpPr txBox="1"/>
          <p:nvPr/>
        </p:nvSpPr>
        <p:spPr>
          <a:xfrm>
            <a:off x="1527142" y="3702078"/>
            <a:ext cx="669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He</a:t>
            </a:r>
            <a:endParaRPr lang="en-AU" sz="24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ACDED5-5BDA-4797-816E-D337AC57EA62}"/>
              </a:ext>
            </a:extLst>
          </p:cNvPr>
          <p:cNvSpPr txBox="1"/>
          <p:nvPr/>
        </p:nvSpPr>
        <p:spPr>
          <a:xfrm>
            <a:off x="3337252" y="1597507"/>
            <a:ext cx="669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Ho</a:t>
            </a:r>
            <a:endParaRPr lang="en-AU" sz="24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0E7512-0841-4548-94F1-B4E1E179BA3E}"/>
              </a:ext>
            </a:extLst>
          </p:cNvPr>
          <p:cNvSpPr txBox="1"/>
          <p:nvPr/>
        </p:nvSpPr>
        <p:spPr>
          <a:xfrm>
            <a:off x="5128021" y="1597507"/>
            <a:ext cx="669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Ho</a:t>
            </a:r>
            <a:endParaRPr lang="en-AU" sz="24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3FF092-A763-4457-B4D4-64AD385CC548}"/>
              </a:ext>
            </a:extLst>
          </p:cNvPr>
          <p:cNvSpPr txBox="1"/>
          <p:nvPr/>
        </p:nvSpPr>
        <p:spPr>
          <a:xfrm>
            <a:off x="1527142" y="2291947"/>
            <a:ext cx="669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Ho</a:t>
            </a:r>
            <a:endParaRPr lang="en-AU" sz="24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3A85B5-47FB-40F1-B205-27E18FAB940B}"/>
              </a:ext>
            </a:extLst>
          </p:cNvPr>
          <p:cNvSpPr txBox="1"/>
          <p:nvPr/>
        </p:nvSpPr>
        <p:spPr>
          <a:xfrm>
            <a:off x="1527142" y="2986387"/>
            <a:ext cx="669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Ho</a:t>
            </a:r>
            <a:endParaRPr lang="en-AU" sz="24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898A59-661A-4F68-B61C-4803DBE26E09}"/>
              </a:ext>
            </a:extLst>
          </p:cNvPr>
          <p:cNvSpPr txBox="1"/>
          <p:nvPr/>
        </p:nvSpPr>
        <p:spPr>
          <a:xfrm>
            <a:off x="5099411" y="2998209"/>
            <a:ext cx="669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Ho</a:t>
            </a:r>
            <a:endParaRPr lang="en-AU" sz="240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800050-3B3D-496D-9693-D2F083FBC8D3}"/>
              </a:ext>
            </a:extLst>
          </p:cNvPr>
          <p:cNvSpPr txBox="1"/>
          <p:nvPr/>
        </p:nvSpPr>
        <p:spPr>
          <a:xfrm>
            <a:off x="3330672" y="3702078"/>
            <a:ext cx="669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Ho</a:t>
            </a:r>
            <a:endParaRPr lang="en-AU" sz="24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AB3514-1209-4FDE-8E43-103F4C1C0B11}"/>
              </a:ext>
            </a:extLst>
          </p:cNvPr>
          <p:cNvSpPr txBox="1"/>
          <p:nvPr/>
        </p:nvSpPr>
        <p:spPr>
          <a:xfrm>
            <a:off x="5097544" y="3661835"/>
            <a:ext cx="669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Ho</a:t>
            </a:r>
            <a:endParaRPr lang="en-AU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74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000549B-03E5-42EE-9929-13D04C66D9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80F6CF-B61F-442D-8FAC-882B9FAB33A1}"/>
              </a:ext>
            </a:extLst>
          </p:cNvPr>
          <p:cNvSpPr/>
          <p:nvPr/>
        </p:nvSpPr>
        <p:spPr>
          <a:xfrm>
            <a:off x="461913" y="907132"/>
            <a:ext cx="473696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One way to </a:t>
            </a:r>
            <a:r>
              <a:rPr lang="en-US" sz="2000" b="1" dirty="0" err="1"/>
              <a:t>visualise</a:t>
            </a:r>
            <a:r>
              <a:rPr lang="en-US" sz="2000" dirty="0"/>
              <a:t> how genes combine is through the use of </a:t>
            </a:r>
            <a:r>
              <a:rPr lang="en-US" sz="2000" b="1" dirty="0"/>
              <a:t>Punnet Squares</a:t>
            </a:r>
            <a:r>
              <a:rPr lang="en-US" sz="2000" dirty="0"/>
              <a:t>.</a:t>
            </a:r>
            <a:br>
              <a:rPr lang="en-US" sz="2000" dirty="0"/>
            </a:br>
            <a:r>
              <a:rPr lang="en-US" sz="2000" dirty="0"/>
              <a:t>	 </a:t>
            </a:r>
            <a:br>
              <a:rPr lang="en-US" sz="2000" dirty="0"/>
            </a:br>
            <a:r>
              <a:rPr lang="en-US" sz="2000" dirty="0"/>
              <a:t>By using Punnett squares you can work out the </a:t>
            </a:r>
            <a:r>
              <a:rPr lang="en-US" sz="2000" b="1" dirty="0"/>
              <a:t>probabilities</a:t>
            </a:r>
            <a:r>
              <a:rPr lang="en-US" sz="2000" dirty="0"/>
              <a:t> that children of the parents will have specific phenotypes and genotypes.</a:t>
            </a:r>
          </a:p>
          <a:p>
            <a:pPr algn="ctr"/>
            <a:endParaRPr lang="en-US" sz="1200" dirty="0"/>
          </a:p>
          <a:p>
            <a:pPr algn="ctr"/>
            <a:r>
              <a:rPr lang="en-US" sz="2000" dirty="0"/>
              <a:t>Remember that dominant alleles are </a:t>
            </a:r>
            <a:r>
              <a:rPr lang="en-US" sz="2000" dirty="0" err="1"/>
              <a:t>symbolised</a:t>
            </a:r>
            <a:r>
              <a:rPr lang="en-US" sz="2000" dirty="0"/>
              <a:t> with capital letters, and recessive alleles are </a:t>
            </a:r>
            <a:r>
              <a:rPr lang="en-US" sz="2000" dirty="0" err="1"/>
              <a:t>symbolised</a:t>
            </a:r>
            <a:r>
              <a:rPr lang="en-US" sz="2000" dirty="0"/>
              <a:t> with lowercase letters.  </a:t>
            </a:r>
          </a:p>
        </p:txBody>
      </p:sp>
      <p:pic>
        <p:nvPicPr>
          <p:cNvPr id="7170" name="Picture 2" descr="Image result for punnett square">
            <a:extLst>
              <a:ext uri="{FF2B5EF4-FFF2-40B4-BE49-F238E27FC236}">
                <a16:creationId xmlns:a16="http://schemas.microsoft.com/office/drawing/2014/main" id="{D4823A66-7EED-4F44-8BB0-65CAF2300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908" y="1622453"/>
            <a:ext cx="3377827" cy="325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7C1A89-7C1C-4922-8B02-73EC1F0ECB8B}"/>
              </a:ext>
            </a:extLst>
          </p:cNvPr>
          <p:cNvSpPr txBox="1"/>
          <p:nvPr/>
        </p:nvSpPr>
        <p:spPr>
          <a:xfrm>
            <a:off x="5811624" y="1025969"/>
            <a:ext cx="29616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Question: </a:t>
            </a:r>
            <a:br>
              <a:rPr lang="en-US" b="1" dirty="0">
                <a:solidFill>
                  <a:srgbClr val="00B0F0"/>
                </a:solidFill>
              </a:rPr>
            </a:br>
            <a:r>
              <a:rPr lang="en-US" b="1" dirty="0">
                <a:solidFill>
                  <a:srgbClr val="00B0F0"/>
                </a:solidFill>
              </a:rPr>
              <a:t>How have they got the results in the table below? </a:t>
            </a:r>
            <a:endParaRPr lang="en-AU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022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68A7A8E-D1D9-400C-B7AE-A3AD13184D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AA632-42AF-4D6F-B8E4-F1EAE1FD323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852700"/>
            <a:ext cx="8431194" cy="40656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In rabbits, black fur is dominant to white fur. </a:t>
            </a:r>
            <a:br>
              <a:rPr lang="en-US" dirty="0"/>
            </a:br>
            <a:r>
              <a:rPr lang="en-US" dirty="0"/>
              <a:t>If you cross a BB male with a Bb female, what are the possible genotypes and phenotypes of the offspring? </a:t>
            </a:r>
            <a:br>
              <a:rPr lang="en-US" dirty="0"/>
            </a:br>
            <a:r>
              <a:rPr lang="en-US" dirty="0"/>
              <a:t>What is the percent chance for each type?</a:t>
            </a:r>
            <a:endParaRPr lang="en-AU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1013CC5-3194-4EA5-B5DD-E5B8E0B74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446475"/>
              </p:ext>
            </p:extLst>
          </p:nvPr>
        </p:nvGraphicFramePr>
        <p:xfrm>
          <a:off x="823029" y="2809187"/>
          <a:ext cx="4251489" cy="1762812"/>
        </p:xfrm>
        <a:graphic>
          <a:graphicData uri="http://schemas.openxmlformats.org/drawingml/2006/table">
            <a:tbl>
              <a:tblPr/>
              <a:tblGrid>
                <a:gridCol w="2106891">
                  <a:extLst>
                    <a:ext uri="{9D8B030D-6E8A-4147-A177-3AD203B41FA5}">
                      <a16:colId xmlns:a16="http://schemas.microsoft.com/office/drawing/2014/main" val="1780259677"/>
                    </a:ext>
                  </a:extLst>
                </a:gridCol>
                <a:gridCol w="2144598">
                  <a:extLst>
                    <a:ext uri="{9D8B030D-6E8A-4147-A177-3AD203B41FA5}">
                      <a16:colId xmlns:a16="http://schemas.microsoft.com/office/drawing/2014/main" val="2890345315"/>
                    </a:ext>
                  </a:extLst>
                </a:gridCol>
              </a:tblGrid>
              <a:tr h="862553"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03689"/>
                  </a:ext>
                </a:extLst>
              </a:tr>
              <a:tr h="9002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94420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D77AF98-655F-4AEA-8448-BD811D8E94BB}"/>
              </a:ext>
            </a:extLst>
          </p:cNvPr>
          <p:cNvSpPr txBox="1"/>
          <p:nvPr/>
        </p:nvSpPr>
        <p:spPr>
          <a:xfrm>
            <a:off x="6210300" y="2115688"/>
            <a:ext cx="26336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dirty="0"/>
            </a:br>
            <a:r>
              <a:rPr lang="en-US" dirty="0"/>
              <a:t>1. Place the parents alongside the top and left of the table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/>
              <a:t>2. ‘Multiply’ the letters to complete the table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3. Genotypes = codes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4. Phenotypes = physical appearance</a:t>
            </a:r>
          </a:p>
          <a:p>
            <a:pPr algn="ctr"/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F5E61-2A18-4903-8FEB-00B2A5CDAA46}"/>
              </a:ext>
            </a:extLst>
          </p:cNvPr>
          <p:cNvSpPr txBox="1"/>
          <p:nvPr/>
        </p:nvSpPr>
        <p:spPr>
          <a:xfrm>
            <a:off x="7062788" y="178440"/>
            <a:ext cx="178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C000"/>
                </a:solidFill>
              </a:rPr>
              <a:t>We Do</a:t>
            </a:r>
            <a:endParaRPr lang="en-AU" sz="2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37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68A7A8E-D1D9-400C-B7AE-A3AD13184D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AA632-42AF-4D6F-B8E4-F1EAE1FD323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852700"/>
            <a:ext cx="8431194" cy="40656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In mysterious creatures known as </a:t>
            </a:r>
            <a:r>
              <a:rPr lang="en-US" dirty="0" err="1"/>
              <a:t>Mr</a:t>
            </a:r>
            <a:r>
              <a:rPr lang="en-US" dirty="0"/>
              <a:t> Forte’s, cauliflower ear is dominant to normal ear. </a:t>
            </a:r>
            <a:br>
              <a:rPr lang="en-US" dirty="0"/>
            </a:br>
            <a:r>
              <a:rPr lang="en-US" dirty="0"/>
              <a:t>If you cross an EE Forte with an </a:t>
            </a:r>
            <a:r>
              <a:rPr lang="en-US" dirty="0" err="1"/>
              <a:t>ee</a:t>
            </a:r>
            <a:r>
              <a:rPr lang="en-US" dirty="0"/>
              <a:t> Forte, what are the possible genotypes and phenotypes of the offspring? </a:t>
            </a:r>
            <a:br>
              <a:rPr lang="en-US" dirty="0"/>
            </a:br>
            <a:r>
              <a:rPr lang="en-US" dirty="0"/>
              <a:t>What is the percent chance for each type?</a:t>
            </a:r>
            <a:endParaRPr lang="en-AU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1013CC5-3194-4EA5-B5DD-E5B8E0B74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496115"/>
              </p:ext>
            </p:extLst>
          </p:nvPr>
        </p:nvGraphicFramePr>
        <p:xfrm>
          <a:off x="1264655" y="2885500"/>
          <a:ext cx="4251489" cy="1762812"/>
        </p:xfrm>
        <a:graphic>
          <a:graphicData uri="http://schemas.openxmlformats.org/drawingml/2006/table">
            <a:tbl>
              <a:tblPr/>
              <a:tblGrid>
                <a:gridCol w="2106891">
                  <a:extLst>
                    <a:ext uri="{9D8B030D-6E8A-4147-A177-3AD203B41FA5}">
                      <a16:colId xmlns:a16="http://schemas.microsoft.com/office/drawing/2014/main" val="1780259677"/>
                    </a:ext>
                  </a:extLst>
                </a:gridCol>
                <a:gridCol w="2144598">
                  <a:extLst>
                    <a:ext uri="{9D8B030D-6E8A-4147-A177-3AD203B41FA5}">
                      <a16:colId xmlns:a16="http://schemas.microsoft.com/office/drawing/2014/main" val="2890345315"/>
                    </a:ext>
                  </a:extLst>
                </a:gridCol>
              </a:tblGrid>
              <a:tr h="862553"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03689"/>
                  </a:ext>
                </a:extLst>
              </a:tr>
              <a:tr h="90025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94420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D77AF98-655F-4AEA-8448-BD811D8E94BB}"/>
              </a:ext>
            </a:extLst>
          </p:cNvPr>
          <p:cNvSpPr txBox="1"/>
          <p:nvPr/>
        </p:nvSpPr>
        <p:spPr>
          <a:xfrm>
            <a:off x="6210300" y="2115688"/>
            <a:ext cx="26336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dirty="0"/>
            </a:br>
            <a:r>
              <a:rPr lang="en-US" dirty="0"/>
              <a:t>1. Place the parents alongside the top and left of the table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/>
              <a:t>2. ‘Multiply’ the letters to complete the table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3. Genotypes = codes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4. Phenotypes = physical appearance</a:t>
            </a:r>
          </a:p>
          <a:p>
            <a:pPr algn="ctr"/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F5E61-2A18-4903-8FEB-00B2A5CDAA46}"/>
              </a:ext>
            </a:extLst>
          </p:cNvPr>
          <p:cNvSpPr txBox="1"/>
          <p:nvPr/>
        </p:nvSpPr>
        <p:spPr>
          <a:xfrm>
            <a:off x="7062788" y="178440"/>
            <a:ext cx="178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You Do</a:t>
            </a:r>
            <a:endParaRPr lang="en-AU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03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05F588-46CD-4F23-8475-45BA839BD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 can describe inheritance through the use of punnet squares</a:t>
            </a:r>
            <a:endParaRPr lang="en-AU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CD0AC-148B-4AC5-A6AC-50408A395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694" y="2653575"/>
            <a:ext cx="8075703" cy="2012400"/>
          </a:xfrm>
        </p:spPr>
        <p:txBody>
          <a:bodyPr/>
          <a:lstStyle/>
          <a:p>
            <a:pPr fontAlgn="ctr"/>
            <a:r>
              <a:rPr lang="en-US" b="1" dirty="0"/>
              <a:t>Define </a:t>
            </a:r>
            <a:r>
              <a:rPr lang="en-US" dirty="0"/>
              <a:t>the terms</a:t>
            </a:r>
            <a:r>
              <a:rPr lang="en-US" b="1" dirty="0"/>
              <a:t> inheritance, dominant and recessive.</a:t>
            </a:r>
            <a:br>
              <a:rPr lang="en-US" b="1" dirty="0"/>
            </a:br>
            <a:endParaRPr lang="en-AU" dirty="0"/>
          </a:p>
          <a:p>
            <a:pPr fontAlgn="ctr"/>
            <a:r>
              <a:rPr lang="en-US" b="1" dirty="0"/>
              <a:t>Explain </a:t>
            </a:r>
            <a:r>
              <a:rPr lang="en-US" dirty="0"/>
              <a:t>how</a:t>
            </a:r>
            <a:r>
              <a:rPr lang="en-US" b="1" dirty="0"/>
              <a:t> </a:t>
            </a:r>
            <a:r>
              <a:rPr lang="en-US" dirty="0"/>
              <a:t>Mendel used peas to demonstrate </a:t>
            </a:r>
            <a:r>
              <a:rPr lang="en-US" b="1" dirty="0"/>
              <a:t>inheritance.</a:t>
            </a:r>
          </a:p>
          <a:p>
            <a:pPr fontAlgn="ctr"/>
            <a:endParaRPr lang="en-US" b="1" dirty="0"/>
          </a:p>
          <a:p>
            <a:r>
              <a:rPr lang="en-US" b="1" dirty="0"/>
              <a:t>Explain</a:t>
            </a:r>
            <a:r>
              <a:rPr lang="en-US" dirty="0"/>
              <a:t> the difference between </a:t>
            </a:r>
            <a:r>
              <a:rPr lang="en-US" b="1" dirty="0"/>
              <a:t>genes</a:t>
            </a:r>
            <a:r>
              <a:rPr lang="en-US" dirty="0"/>
              <a:t> and </a:t>
            </a:r>
            <a:r>
              <a:rPr lang="en-US" b="1" dirty="0"/>
              <a:t>alleles.</a:t>
            </a:r>
            <a:br>
              <a:rPr lang="en-US" b="1" dirty="0"/>
            </a:br>
            <a:endParaRPr lang="en-US" dirty="0"/>
          </a:p>
          <a:p>
            <a:r>
              <a:rPr lang="en-US" b="1" dirty="0"/>
              <a:t>Use</a:t>
            </a:r>
            <a:r>
              <a:rPr lang="en-US" dirty="0"/>
              <a:t> correct </a:t>
            </a:r>
            <a:r>
              <a:rPr lang="en-US" b="1" dirty="0"/>
              <a:t>notation</a:t>
            </a:r>
            <a:r>
              <a:rPr lang="en-US" dirty="0"/>
              <a:t> to show dominant and recessive traits.</a:t>
            </a:r>
          </a:p>
          <a:p>
            <a:pPr fontAlgn="ctr"/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5516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2510EC-EB66-405B-AC9C-D0764F133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Online Media 4" title="DNA but the lyrics are actually about DNA, a parody of Kendrick Lamar's &quot;DNA&quot;">
            <a:hlinkClick r:id="" action="ppaction://media"/>
            <a:extLst>
              <a:ext uri="{FF2B5EF4-FFF2-40B4-BE49-F238E27FC236}">
                <a16:creationId xmlns:a16="http://schemas.microsoft.com/office/drawing/2014/main" id="{24BB030B-C789-4D95-A325-0F29768DB27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7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05F588-46CD-4F23-8475-45BA839BD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 can describe inheritance through the use of punnet squares</a:t>
            </a:r>
            <a:endParaRPr lang="en-AU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CD0AC-148B-4AC5-A6AC-50408A395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694" y="2653575"/>
            <a:ext cx="8075703" cy="2012400"/>
          </a:xfrm>
        </p:spPr>
        <p:txBody>
          <a:bodyPr/>
          <a:lstStyle/>
          <a:p>
            <a:pPr fontAlgn="ctr"/>
            <a:r>
              <a:rPr lang="en-US" b="1" dirty="0"/>
              <a:t>Define </a:t>
            </a:r>
            <a:r>
              <a:rPr lang="en-US" dirty="0"/>
              <a:t>the terms</a:t>
            </a:r>
            <a:r>
              <a:rPr lang="en-US" b="1" dirty="0"/>
              <a:t> inheritance, dominant and recessive.</a:t>
            </a:r>
            <a:br>
              <a:rPr lang="en-US" b="1" dirty="0"/>
            </a:br>
            <a:endParaRPr lang="en-AU" dirty="0"/>
          </a:p>
          <a:p>
            <a:pPr fontAlgn="ctr"/>
            <a:r>
              <a:rPr lang="en-US" b="1" dirty="0"/>
              <a:t>Explain </a:t>
            </a:r>
            <a:r>
              <a:rPr lang="en-US" dirty="0"/>
              <a:t>how</a:t>
            </a:r>
            <a:r>
              <a:rPr lang="en-US" b="1" dirty="0"/>
              <a:t> </a:t>
            </a:r>
            <a:r>
              <a:rPr lang="en-US" dirty="0"/>
              <a:t>Mendel used peas to demonstrate </a:t>
            </a:r>
            <a:r>
              <a:rPr lang="en-US" b="1" dirty="0"/>
              <a:t>inheritance.</a:t>
            </a:r>
          </a:p>
          <a:p>
            <a:pPr fontAlgn="ctr"/>
            <a:endParaRPr lang="en-US" b="1" dirty="0"/>
          </a:p>
          <a:p>
            <a:r>
              <a:rPr lang="en-US" b="1" dirty="0"/>
              <a:t>Explain</a:t>
            </a:r>
            <a:r>
              <a:rPr lang="en-US" dirty="0"/>
              <a:t> the difference between </a:t>
            </a:r>
            <a:r>
              <a:rPr lang="en-US" b="1" dirty="0"/>
              <a:t>genes</a:t>
            </a:r>
            <a:r>
              <a:rPr lang="en-US" dirty="0"/>
              <a:t> and </a:t>
            </a:r>
            <a:r>
              <a:rPr lang="en-US" b="1" dirty="0"/>
              <a:t>alleles.</a:t>
            </a:r>
            <a:br>
              <a:rPr lang="en-US" b="1" dirty="0"/>
            </a:br>
            <a:endParaRPr lang="en-US" dirty="0"/>
          </a:p>
          <a:p>
            <a:r>
              <a:rPr lang="en-US" b="1" dirty="0"/>
              <a:t>Use</a:t>
            </a:r>
            <a:r>
              <a:rPr lang="en-US" dirty="0"/>
              <a:t> correct </a:t>
            </a:r>
            <a:r>
              <a:rPr lang="en-US" b="1" dirty="0"/>
              <a:t>notation</a:t>
            </a:r>
            <a:r>
              <a:rPr lang="en-US" dirty="0"/>
              <a:t> to show dominant and recessive traits.</a:t>
            </a:r>
          </a:p>
          <a:p>
            <a:pPr fontAlgn="ctr"/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8240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49241A-25A0-4D3E-939C-6F73B5859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AutoNum type="arabicPeriod"/>
            </a:pPr>
            <a:endParaRPr lang="en-US" sz="2400" dirty="0"/>
          </a:p>
          <a:p>
            <a:pPr>
              <a:buAutoNum type="arabicPeriod"/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0C71C-11A3-4B74-8AE8-6CBC4C83AD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37" t="8074" r="18917" b="48657"/>
          <a:stretch/>
        </p:blipFill>
        <p:spPr>
          <a:xfrm>
            <a:off x="1099915" y="44153"/>
            <a:ext cx="7195673" cy="50463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8DA150-ED44-4C5F-93B3-790FDC03D999}"/>
              </a:ext>
            </a:extLst>
          </p:cNvPr>
          <p:cNvSpPr/>
          <p:nvPr/>
        </p:nvSpPr>
        <p:spPr>
          <a:xfrm>
            <a:off x="1099915" y="740544"/>
            <a:ext cx="3014885" cy="19508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9283DD-91B0-4E0D-A6EE-B4F230E38E98}"/>
              </a:ext>
            </a:extLst>
          </p:cNvPr>
          <p:cNvSpPr/>
          <p:nvPr/>
        </p:nvSpPr>
        <p:spPr>
          <a:xfrm>
            <a:off x="4155770" y="779823"/>
            <a:ext cx="4139818" cy="19508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F4B64F-43B7-4CEB-AD7B-61BCFA04EB5E}"/>
              </a:ext>
            </a:extLst>
          </p:cNvPr>
          <p:cNvSpPr/>
          <p:nvPr/>
        </p:nvSpPr>
        <p:spPr>
          <a:xfrm>
            <a:off x="1099914" y="2730632"/>
            <a:ext cx="4139818" cy="2204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5F382B-0CED-45A8-872A-36A0F0A2B048}"/>
              </a:ext>
            </a:extLst>
          </p:cNvPr>
          <p:cNvSpPr/>
          <p:nvPr/>
        </p:nvSpPr>
        <p:spPr>
          <a:xfrm>
            <a:off x="5239732" y="2731417"/>
            <a:ext cx="3113200" cy="16245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000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83943C-2744-48FB-A50B-0C3D46C34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9FA81D-5BAD-41D4-A6A5-B7A0F9179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63" t="32111" r="19124" b="22856"/>
          <a:stretch/>
        </p:blipFill>
        <p:spPr>
          <a:xfrm>
            <a:off x="709450" y="53363"/>
            <a:ext cx="7689596" cy="50367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0436B4-F2D7-4BA9-944E-A238680876F3}"/>
              </a:ext>
            </a:extLst>
          </p:cNvPr>
          <p:cNvSpPr/>
          <p:nvPr/>
        </p:nvSpPr>
        <p:spPr>
          <a:xfrm>
            <a:off x="1378686" y="480200"/>
            <a:ext cx="3969602" cy="226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148324-2498-4689-B90F-ED9CF80B61F7}"/>
              </a:ext>
            </a:extLst>
          </p:cNvPr>
          <p:cNvSpPr/>
          <p:nvPr/>
        </p:nvSpPr>
        <p:spPr>
          <a:xfrm>
            <a:off x="5323524" y="210289"/>
            <a:ext cx="3111026" cy="260383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EEF68-CA68-4083-8091-C7677EF79507}"/>
              </a:ext>
            </a:extLst>
          </p:cNvPr>
          <p:cNvSpPr/>
          <p:nvPr/>
        </p:nvSpPr>
        <p:spPr>
          <a:xfrm>
            <a:off x="1208469" y="2900126"/>
            <a:ext cx="5324305" cy="2006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A4ACB1-62B5-4C87-9AFB-F4B3666C80B5}"/>
              </a:ext>
            </a:extLst>
          </p:cNvPr>
          <p:cNvSpPr/>
          <p:nvPr/>
        </p:nvSpPr>
        <p:spPr>
          <a:xfrm>
            <a:off x="6532774" y="2900126"/>
            <a:ext cx="1866272" cy="20330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390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C7ACDE6-F388-E34F-B679-F043FB7DF6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I can describe how mitosis relates to DNA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32A7B-11E5-F94A-8E98-654CF09C5F6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01720" y="659451"/>
            <a:ext cx="6503413" cy="4065600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/>
              <a:t>Gene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A section of DNA that contains the instructions to determine traits.</a:t>
            </a:r>
          </a:p>
          <a:p>
            <a:pPr marL="114300" indent="0">
              <a:buNone/>
            </a:pPr>
            <a:br>
              <a:rPr lang="en-US" dirty="0"/>
            </a:br>
            <a:r>
              <a:rPr lang="en-US" b="1" dirty="0"/>
              <a:t>Trait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The physical expression of a gene that varies among individuals. </a:t>
            </a:r>
            <a:br>
              <a:rPr lang="en-US" dirty="0"/>
            </a:br>
            <a:r>
              <a:rPr lang="en-US" dirty="0"/>
              <a:t>Examples: hair colour, hair texture, eye colour, height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dirty="0"/>
              <a:t>Allele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The different forms of a trait.</a:t>
            </a:r>
          </a:p>
          <a:p>
            <a:pPr marL="114300" indent="0">
              <a:buNone/>
            </a:pPr>
            <a:r>
              <a:rPr lang="en-US" dirty="0"/>
              <a:t>Examples: brown or blonde, curly or straight, tall or short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AED89B-A441-49C3-BE33-AB2886F8880B}"/>
              </a:ext>
            </a:extLst>
          </p:cNvPr>
          <p:cNvSpPr txBox="1"/>
          <p:nvPr/>
        </p:nvSpPr>
        <p:spPr>
          <a:xfrm>
            <a:off x="6905134" y="270744"/>
            <a:ext cx="2036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00B0F0"/>
                </a:solidFill>
              </a:rPr>
              <a:t>Add to Word Wall</a:t>
            </a:r>
            <a:endParaRPr lang="en-AU" sz="1600" b="1" u="sng" dirty="0">
              <a:solidFill>
                <a:srgbClr val="00B0F0"/>
              </a:solidFill>
            </a:endParaRPr>
          </a:p>
        </p:txBody>
      </p:sp>
      <p:pic>
        <p:nvPicPr>
          <p:cNvPr id="6146" name="Picture 2" descr="Image result for trait vs allele meme">
            <a:extLst>
              <a:ext uri="{FF2B5EF4-FFF2-40B4-BE49-F238E27FC236}">
                <a16:creationId xmlns:a16="http://schemas.microsoft.com/office/drawing/2014/main" id="{6B15D242-953B-437D-BFD7-BED6E2306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133" y="3507386"/>
            <a:ext cx="2153374" cy="149141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168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C7ACDE6-F388-E34F-B679-F043FB7DF6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I can describe how mitosis relates to DNA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32A7B-11E5-F94A-8E98-654CF09C5F6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8840" y="811850"/>
            <a:ext cx="8081717" cy="4065600"/>
          </a:xfrm>
        </p:spPr>
        <p:txBody>
          <a:bodyPr/>
          <a:lstStyle/>
          <a:p>
            <a:pPr marL="114300" indent="0">
              <a:buNone/>
            </a:pPr>
            <a:r>
              <a:rPr lang="en-US" sz="2000" b="1" dirty="0"/>
              <a:t>Dominant</a:t>
            </a:r>
            <a:r>
              <a:rPr lang="en-US" sz="2000" dirty="0"/>
              <a:t>: </a:t>
            </a:r>
            <a:br>
              <a:rPr lang="en-US" sz="2000" dirty="0"/>
            </a:br>
            <a:r>
              <a:rPr lang="en-US" sz="2000" dirty="0"/>
              <a:t>The form of a trait that is shown if it is present</a:t>
            </a:r>
          </a:p>
          <a:p>
            <a:pPr marL="114300" indent="0">
              <a:buNone/>
            </a:pPr>
            <a:r>
              <a:rPr lang="en-US" sz="2000" dirty="0"/>
              <a:t>It is </a:t>
            </a:r>
            <a:r>
              <a:rPr lang="en-US" sz="2000" dirty="0" err="1"/>
              <a:t>symbolised</a:t>
            </a:r>
            <a:r>
              <a:rPr lang="en-US" sz="2000" dirty="0"/>
              <a:t> with a capital letter.</a:t>
            </a:r>
          </a:p>
          <a:p>
            <a:pPr marL="114300" indent="0">
              <a:buNone/>
            </a:pPr>
            <a:r>
              <a:rPr lang="en-US" sz="2000" dirty="0"/>
              <a:t>Example:    Tall = T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b="1" dirty="0"/>
              <a:t>Recessive</a:t>
            </a:r>
            <a:r>
              <a:rPr lang="en-US" sz="2000" dirty="0"/>
              <a:t>: </a:t>
            </a:r>
            <a:br>
              <a:rPr lang="en-US" sz="2000" dirty="0"/>
            </a:br>
            <a:r>
              <a:rPr lang="en-US" sz="2000" dirty="0"/>
              <a:t>The form of a trait that is only shown if a dominant allele is absent. If dominant is present, recessive is hidden.</a:t>
            </a:r>
          </a:p>
          <a:p>
            <a:pPr marL="114300" indent="0">
              <a:buNone/>
            </a:pPr>
            <a:r>
              <a:rPr lang="en-US" sz="2000" dirty="0"/>
              <a:t>Example:   Short = t			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endParaRPr lang="en-US" sz="2000" dirty="0"/>
          </a:p>
        </p:txBody>
      </p:sp>
      <p:pic>
        <p:nvPicPr>
          <p:cNvPr id="2050" name="Picture 2" descr="Image result for dominant genetics cartoon">
            <a:extLst>
              <a:ext uri="{FF2B5EF4-FFF2-40B4-BE49-F238E27FC236}">
                <a16:creationId xmlns:a16="http://schemas.microsoft.com/office/drawing/2014/main" id="{E3104F30-691D-4397-920B-00D0581A8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5" r="16945"/>
          <a:stretch/>
        </p:blipFill>
        <p:spPr bwMode="auto">
          <a:xfrm>
            <a:off x="6245258" y="948792"/>
            <a:ext cx="2620652" cy="172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315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mage result for pug">
            <a:extLst>
              <a:ext uri="{FF2B5EF4-FFF2-40B4-BE49-F238E27FC236}">
                <a16:creationId xmlns:a16="http://schemas.microsoft.com/office/drawing/2014/main" id="{0F34232E-DA48-4125-80BA-486E798C4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164" y="3869973"/>
            <a:ext cx="1732449" cy="114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6C7ACDE6-F388-E34F-B679-F043FB7DF6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I can describe how mitosis relates to DNA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32A7B-11E5-F94A-8E98-654CF09C5F6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8840" y="811850"/>
            <a:ext cx="8081717" cy="4065600"/>
          </a:xfrm>
        </p:spPr>
        <p:txBody>
          <a:bodyPr/>
          <a:lstStyle/>
          <a:p>
            <a:pPr marL="114300" indent="0">
              <a:buNone/>
            </a:pPr>
            <a:r>
              <a:rPr lang="en-US" sz="2000" b="1" dirty="0"/>
              <a:t>Homozygous:</a:t>
            </a:r>
            <a:br>
              <a:rPr lang="en-US" sz="2000" b="1" dirty="0"/>
            </a:br>
            <a:endParaRPr lang="en-US" sz="2000" b="1" dirty="0"/>
          </a:p>
          <a:p>
            <a:pPr marL="114300" indent="0">
              <a:buNone/>
            </a:pPr>
            <a:r>
              <a:rPr lang="en-US" sz="2000" dirty="0"/>
              <a:t>Contains two alleles in the </a:t>
            </a:r>
            <a:r>
              <a:rPr lang="en-US" sz="2000" b="1" u="sng" dirty="0"/>
              <a:t>same</a:t>
            </a:r>
            <a:r>
              <a:rPr lang="en-US" sz="2000" dirty="0"/>
              <a:t> form.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b="1" dirty="0"/>
              <a:t>Pure breeding</a:t>
            </a:r>
            <a:r>
              <a:rPr lang="en-US" sz="2000" dirty="0"/>
              <a:t>, true breeding.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/>
              <a:t>Can be dominant </a:t>
            </a:r>
            <a:r>
              <a:rPr lang="en-US" sz="2000" b="1" u="sng" dirty="0"/>
              <a:t>or</a:t>
            </a:r>
            <a:r>
              <a:rPr lang="en-US" sz="2000" dirty="0"/>
              <a:t> recessive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/>
              <a:t>	TT     and   </a:t>
            </a:r>
            <a:r>
              <a:rPr lang="en-US" sz="2000" dirty="0" err="1"/>
              <a:t>tt</a:t>
            </a:r>
            <a:br>
              <a:rPr lang="en-US" sz="2000" dirty="0"/>
            </a:br>
            <a:r>
              <a:rPr lang="en-US" sz="2000" dirty="0"/>
              <a:t>	AA   and   aa</a:t>
            </a:r>
          </a:p>
          <a:p>
            <a:pPr marL="114300" indent="0">
              <a:buNone/>
            </a:pPr>
            <a:r>
              <a:rPr lang="en-US" sz="2000" dirty="0"/>
              <a:t>	BB    and   bb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0B09A-F28B-4E27-A8DD-DC46F3DE4093}"/>
              </a:ext>
            </a:extLst>
          </p:cNvPr>
          <p:cNvSpPr txBox="1"/>
          <p:nvPr/>
        </p:nvSpPr>
        <p:spPr>
          <a:xfrm>
            <a:off x="6905134" y="270744"/>
            <a:ext cx="2036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00B0F0"/>
                </a:solidFill>
              </a:rPr>
              <a:t>Add to Word Wall</a:t>
            </a:r>
            <a:endParaRPr lang="en-AU" sz="1600" b="1" u="sng" dirty="0">
              <a:solidFill>
                <a:srgbClr val="00B0F0"/>
              </a:solidFill>
            </a:endParaRPr>
          </a:p>
        </p:txBody>
      </p:sp>
      <p:pic>
        <p:nvPicPr>
          <p:cNvPr id="3074" name="Picture 2" descr="Image result for german shepherd">
            <a:extLst>
              <a:ext uri="{FF2B5EF4-FFF2-40B4-BE49-F238E27FC236}">
                <a16:creationId xmlns:a16="http://schemas.microsoft.com/office/drawing/2014/main" id="{035C1A58-C497-44DC-81CF-EC8DAC7E7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684" y="958697"/>
            <a:ext cx="1717490" cy="114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ottweiler">
            <a:extLst>
              <a:ext uri="{FF2B5EF4-FFF2-40B4-BE49-F238E27FC236}">
                <a16:creationId xmlns:a16="http://schemas.microsoft.com/office/drawing/2014/main" id="{E3097A77-8ACE-42AA-BE46-4AC599C67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16967" y="807098"/>
            <a:ext cx="1448193" cy="144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E25547-0795-4919-9C7C-0A7127E7B08E}"/>
              </a:ext>
            </a:extLst>
          </p:cNvPr>
          <p:cNvSpPr/>
          <p:nvPr/>
        </p:nvSpPr>
        <p:spPr>
          <a:xfrm>
            <a:off x="5625518" y="2392807"/>
            <a:ext cx="3382898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u="sng" dirty="0">
                <a:solidFill>
                  <a:srgbClr val="00B050"/>
                </a:solidFill>
                <a:latin typeface="Lato"/>
              </a:rPr>
              <a:t>What Are the Pros of Owning a Purebred Dog?</a:t>
            </a:r>
            <a:br>
              <a:rPr lang="en-US" sz="1100" u="sng" dirty="0">
                <a:solidFill>
                  <a:srgbClr val="00B050"/>
                </a:solidFill>
              </a:rPr>
            </a:br>
            <a:br>
              <a:rPr lang="en-US" sz="1100" u="sng" dirty="0">
                <a:solidFill>
                  <a:srgbClr val="00B050"/>
                </a:solidFill>
              </a:rPr>
            </a:br>
            <a:r>
              <a:rPr lang="en-US" sz="1100" b="1" dirty="0">
                <a:solidFill>
                  <a:srgbClr val="00B050"/>
                </a:solidFill>
                <a:latin typeface="Lato"/>
              </a:rPr>
              <a:t>Predictable Physical Traits</a:t>
            </a:r>
            <a:br>
              <a:rPr lang="en-US" sz="1100" dirty="0">
                <a:solidFill>
                  <a:srgbClr val="00B050"/>
                </a:solidFill>
                <a:latin typeface="Lato"/>
              </a:rPr>
            </a:br>
            <a:br>
              <a:rPr lang="en-US" sz="1100" dirty="0">
                <a:solidFill>
                  <a:srgbClr val="00B050"/>
                </a:solidFill>
                <a:latin typeface="Lato"/>
              </a:rPr>
            </a:br>
            <a:r>
              <a:rPr lang="en-US" sz="1100" dirty="0">
                <a:solidFill>
                  <a:srgbClr val="00B050"/>
                </a:solidFill>
                <a:latin typeface="Lato"/>
              </a:rPr>
              <a:t> </a:t>
            </a:r>
            <a:r>
              <a:rPr lang="en-US" sz="1100" b="1" dirty="0">
                <a:solidFill>
                  <a:srgbClr val="00B050"/>
                </a:solidFill>
                <a:latin typeface="Lato"/>
              </a:rPr>
              <a:t>Predictable Behavior and Temperament</a:t>
            </a:r>
            <a:br>
              <a:rPr lang="en-US" sz="1100" dirty="0">
                <a:solidFill>
                  <a:srgbClr val="00B050"/>
                </a:solidFill>
                <a:latin typeface="Lato"/>
              </a:rPr>
            </a:br>
            <a:r>
              <a:rPr lang="en-US" sz="1100" dirty="0">
                <a:solidFill>
                  <a:srgbClr val="00B050"/>
                </a:solidFill>
                <a:latin typeface="Lato"/>
              </a:rPr>
              <a:t> </a:t>
            </a:r>
          </a:p>
          <a:p>
            <a:pPr algn="ctr"/>
            <a:r>
              <a:rPr lang="en-US" sz="1100" b="1" dirty="0">
                <a:solidFill>
                  <a:srgbClr val="00B050"/>
                </a:solidFill>
                <a:latin typeface="Lato"/>
              </a:rPr>
              <a:t>Approved to Compete in Dog Shows</a:t>
            </a:r>
            <a:br>
              <a:rPr lang="en-US" sz="1100" b="1" dirty="0">
                <a:solidFill>
                  <a:srgbClr val="1E1E1E"/>
                </a:solidFill>
                <a:latin typeface="Lato"/>
              </a:rPr>
            </a:br>
            <a:br>
              <a:rPr lang="en-US" sz="1100" dirty="0">
                <a:solidFill>
                  <a:srgbClr val="1E1E1E"/>
                </a:solidFill>
                <a:latin typeface="Lato"/>
              </a:rPr>
            </a:br>
            <a:br>
              <a:rPr lang="en-US" sz="1100" dirty="0">
                <a:solidFill>
                  <a:srgbClr val="1E1E1E"/>
                </a:solidFill>
                <a:latin typeface="Lato"/>
              </a:rPr>
            </a:br>
            <a:r>
              <a:rPr lang="en-US" sz="1100" b="1" u="sng" dirty="0">
                <a:solidFill>
                  <a:srgbClr val="FF0000"/>
                </a:solidFill>
                <a:latin typeface="Lato"/>
              </a:rPr>
              <a:t>What Are the Cons of Owning a Purebred Dog?</a:t>
            </a:r>
            <a:br>
              <a:rPr lang="en-US" sz="1100" b="1" u="sng" dirty="0">
                <a:solidFill>
                  <a:srgbClr val="FF0000"/>
                </a:solidFill>
                <a:latin typeface="Lato"/>
              </a:rPr>
            </a:br>
            <a:br>
              <a:rPr lang="en-US" sz="1100" u="sng" dirty="0">
                <a:solidFill>
                  <a:srgbClr val="FF0000"/>
                </a:solidFill>
                <a:latin typeface="Lato"/>
              </a:rPr>
            </a:br>
            <a:r>
              <a:rPr lang="en-US" sz="1100" b="1" dirty="0">
                <a:solidFill>
                  <a:srgbClr val="FF0000"/>
                </a:solidFill>
                <a:latin typeface="Lato"/>
              </a:rPr>
              <a:t>Health Problems</a:t>
            </a:r>
            <a:br>
              <a:rPr lang="en-US" sz="1100" dirty="0">
                <a:solidFill>
                  <a:srgbClr val="FF0000"/>
                </a:solidFill>
                <a:latin typeface="Lato"/>
              </a:rPr>
            </a:br>
            <a:br>
              <a:rPr lang="en-US" sz="1100" dirty="0">
                <a:solidFill>
                  <a:srgbClr val="FF0000"/>
                </a:solidFill>
                <a:latin typeface="Lato"/>
              </a:rPr>
            </a:br>
            <a:r>
              <a:rPr lang="en-US" sz="1100" dirty="0">
                <a:solidFill>
                  <a:srgbClr val="FF0000"/>
                </a:solidFill>
                <a:latin typeface="Lato"/>
              </a:rPr>
              <a:t> </a:t>
            </a:r>
            <a:r>
              <a:rPr lang="en-US" sz="1100" b="1" dirty="0">
                <a:solidFill>
                  <a:srgbClr val="FF0000"/>
                </a:solidFill>
                <a:latin typeface="Lato"/>
              </a:rPr>
              <a:t>Expense</a:t>
            </a:r>
            <a:br>
              <a:rPr lang="en-US" sz="1100" dirty="0">
                <a:solidFill>
                  <a:srgbClr val="FF0000"/>
                </a:solidFill>
                <a:latin typeface="Lato"/>
              </a:rPr>
            </a:br>
            <a:endParaRPr lang="en-US" sz="1100" dirty="0">
              <a:solidFill>
                <a:srgbClr val="FF0000"/>
              </a:solidFill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01598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C7ACDE6-F388-E34F-B679-F043FB7DF6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I can describe how mitosis relates to DNA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32A7B-11E5-F94A-8E98-654CF09C5F6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8840" y="811850"/>
            <a:ext cx="5607181" cy="4065600"/>
          </a:xfrm>
        </p:spPr>
        <p:txBody>
          <a:bodyPr/>
          <a:lstStyle/>
          <a:p>
            <a:pPr marL="114300" indent="0">
              <a:buNone/>
            </a:pPr>
            <a:r>
              <a:rPr lang="en-US" sz="2000" b="1" dirty="0"/>
              <a:t>Heterozygous:</a:t>
            </a:r>
            <a:br>
              <a:rPr lang="en-US" sz="2000" b="1" dirty="0"/>
            </a:br>
            <a:endParaRPr lang="en-US" sz="2000" b="1" dirty="0"/>
          </a:p>
          <a:p>
            <a:pPr marL="114300" indent="0">
              <a:buNone/>
            </a:pPr>
            <a:r>
              <a:rPr lang="en-US" sz="2000" dirty="0"/>
              <a:t>Contains two alleles in </a:t>
            </a:r>
            <a:r>
              <a:rPr lang="en-US" sz="2000" b="1" u="sng" dirty="0"/>
              <a:t>different</a:t>
            </a:r>
            <a:r>
              <a:rPr lang="en-US" sz="2000" dirty="0"/>
              <a:t> forms.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b="1" dirty="0"/>
              <a:t>Hybrid</a:t>
            </a:r>
            <a:r>
              <a:rPr lang="en-US" sz="2000" dirty="0"/>
              <a:t>, carrier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/>
              <a:t>Contains one dominant </a:t>
            </a:r>
            <a:r>
              <a:rPr lang="en-US" sz="2000" b="1" u="sng" dirty="0"/>
              <a:t>and</a:t>
            </a:r>
            <a:r>
              <a:rPr lang="en-US" sz="2000" dirty="0"/>
              <a:t> one recessive allele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 algn="r">
              <a:buNone/>
            </a:pPr>
            <a:r>
              <a:rPr lang="en-US" sz="2000" dirty="0"/>
              <a:t>Tt		Bb</a:t>
            </a:r>
          </a:p>
          <a:p>
            <a:pPr marL="114300" indent="0" algn="r">
              <a:buNone/>
            </a:pPr>
            <a:r>
              <a:rPr lang="en-US" sz="2000" dirty="0"/>
              <a:t>Aa		Dd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0B09A-F28B-4E27-A8DD-DC46F3DE4093}"/>
              </a:ext>
            </a:extLst>
          </p:cNvPr>
          <p:cNvSpPr txBox="1"/>
          <p:nvPr/>
        </p:nvSpPr>
        <p:spPr>
          <a:xfrm>
            <a:off x="6905134" y="270744"/>
            <a:ext cx="2036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00B0F0"/>
                </a:solidFill>
              </a:rPr>
              <a:t>Add to Word Wall</a:t>
            </a:r>
            <a:endParaRPr lang="en-AU" sz="1600" b="1" u="sng" dirty="0">
              <a:solidFill>
                <a:srgbClr val="00B0F0"/>
              </a:solidFill>
            </a:endParaRPr>
          </a:p>
        </p:txBody>
      </p:sp>
      <p:pic>
        <p:nvPicPr>
          <p:cNvPr id="4098" name="Picture 2" descr="Image result for heterozygous cartoon">
            <a:extLst>
              <a:ext uri="{FF2B5EF4-FFF2-40B4-BE49-F238E27FC236}">
                <a16:creationId xmlns:a16="http://schemas.microsoft.com/office/drawing/2014/main" id="{F4E8248A-F67B-4510-A14A-DB5AD47CD2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"/>
          <a:stretch/>
        </p:blipFill>
        <p:spPr bwMode="auto">
          <a:xfrm>
            <a:off x="6132137" y="669301"/>
            <a:ext cx="2945876" cy="245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23222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E537B60B-C924-CB46-990A-730EC40F8177}" vid="{CB89637F-0F8C-4540-8136-D7886A0EAE8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6E1FBBA-F668-4317-968A-9399AD5FCD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E9593E-A91F-4527-A3FB-8CF2EA78164E}"/>
</file>

<file path=customXml/itemProps3.xml><?xml version="1.0" encoding="utf-8"?>
<ds:datastoreItem xmlns:ds="http://schemas.openxmlformats.org/officeDocument/2006/customXml" ds:itemID="{66BE76DC-978A-40ED-95CD-6A6B51C0317F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daa21e55-63ad-464e-ae37-3f135e7c6d11"/>
    <ds:schemaRef ds:uri="http://www.w3.org/XML/1998/namespace"/>
    <ds:schemaRef ds:uri="http://schemas.microsoft.com/office/infopath/2007/PartnerControls"/>
    <ds:schemaRef ds:uri="2967a9fc-976b-42b5-912b-7e06731de9b6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2019 EI Template SRC UPDATED (JUNE) (2)</Template>
  <TotalTime>338</TotalTime>
  <Words>749</Words>
  <Application>Microsoft Office PowerPoint</Application>
  <PresentationFormat>On-screen Show (16:9)</PresentationFormat>
  <Paragraphs>98</Paragraphs>
  <Slides>15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Century Gothic</vt:lpstr>
      <vt:lpstr>Arial</vt:lpstr>
      <vt:lpstr>Lato</vt:lpstr>
      <vt:lpstr>Simple Light</vt:lpstr>
      <vt:lpstr>PowerPoint Presentation</vt:lpstr>
      <vt:lpstr>PowerPoint Presentation</vt:lpstr>
      <vt:lpstr>I can describe inheritance through the use of punnet squares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can describe inheritance through the use of punnet squares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Leanne Ward</dc:creator>
  <cp:lastModifiedBy>FORTE Robert [Southern River College]</cp:lastModifiedBy>
  <cp:revision>15</cp:revision>
  <dcterms:created xsi:type="dcterms:W3CDTF">2019-10-27T08:38:08Z</dcterms:created>
  <dcterms:modified xsi:type="dcterms:W3CDTF">2022-02-22T00:47:54Z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xd_ProgID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bool>false</vt:bool>
  </property>
</Properties>
</file>